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43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1E82-F68F-42E5-A5A3-DA1B40672635}" type="datetimeFigureOut">
              <a:rPr lang="en-GB" smtClean="0"/>
              <a:t>29/04/2020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2EF54-422F-4FDA-AA1E-7D8F05F158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482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1E82-F68F-42E5-A5A3-DA1B40672635}" type="datetimeFigureOut">
              <a:rPr lang="en-GB" smtClean="0"/>
              <a:t>29/04/2020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2EF54-422F-4FDA-AA1E-7D8F05F158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92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1E82-F68F-42E5-A5A3-DA1B40672635}" type="datetimeFigureOut">
              <a:rPr lang="en-GB" smtClean="0"/>
              <a:t>29/04/2020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2EF54-422F-4FDA-AA1E-7D8F05F158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063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1E82-F68F-42E5-A5A3-DA1B40672635}" type="datetimeFigureOut">
              <a:rPr lang="en-GB" smtClean="0"/>
              <a:t>29/04/2020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2EF54-422F-4FDA-AA1E-7D8F05F158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5558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1E82-F68F-42E5-A5A3-DA1B40672635}" type="datetimeFigureOut">
              <a:rPr lang="en-GB" smtClean="0"/>
              <a:t>29/04/2020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2EF54-422F-4FDA-AA1E-7D8F05F158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3288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1E82-F68F-42E5-A5A3-DA1B40672635}" type="datetimeFigureOut">
              <a:rPr lang="en-GB" smtClean="0"/>
              <a:t>29/04/2020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2EF54-422F-4FDA-AA1E-7D8F05F158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7177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1E82-F68F-42E5-A5A3-DA1B40672635}" type="datetimeFigureOut">
              <a:rPr lang="en-GB" smtClean="0"/>
              <a:t>29/04/2020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2EF54-422F-4FDA-AA1E-7D8F05F158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987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1E82-F68F-42E5-A5A3-DA1B40672635}" type="datetimeFigureOut">
              <a:rPr lang="en-GB" smtClean="0"/>
              <a:t>29/04/2020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2EF54-422F-4FDA-AA1E-7D8F05F158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2997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1E82-F68F-42E5-A5A3-DA1B40672635}" type="datetimeFigureOut">
              <a:rPr lang="en-GB" smtClean="0"/>
              <a:t>29/04/2020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2EF54-422F-4FDA-AA1E-7D8F05F158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819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1E82-F68F-42E5-A5A3-DA1B40672635}" type="datetimeFigureOut">
              <a:rPr lang="en-GB" smtClean="0"/>
              <a:t>29/04/2020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2EF54-422F-4FDA-AA1E-7D8F05F158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989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1E82-F68F-42E5-A5A3-DA1B40672635}" type="datetimeFigureOut">
              <a:rPr lang="en-GB" smtClean="0"/>
              <a:t>29/04/2020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2EF54-422F-4FDA-AA1E-7D8F05F158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1007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A1E82-F68F-42E5-A5A3-DA1B40672635}" type="datetimeFigureOut">
              <a:rPr lang="en-GB" smtClean="0"/>
              <a:t>29/04/2020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2EF54-422F-4FDA-AA1E-7D8F05F158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5629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FD63E263-1732-40CB-9B7D-0122420326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558" y="0"/>
            <a:ext cx="2305050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5000" b="0" i="0" u="none" strike="noStrike" cap="none" normalizeH="0" baseline="0">
                <a:ln>
                  <a:noFill/>
                </a:ln>
                <a:solidFill>
                  <a:srgbClr val="003300"/>
                </a:solidFill>
                <a:effectLst/>
                <a:latin typeface="Calibri" panose="020F0502020204030204" pitchFamily="34" charset="0"/>
              </a:rPr>
              <a:t>S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38050502-200E-40B4-9059-E0F55A7605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558" y="2290763"/>
            <a:ext cx="2305050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0" b="0" i="0" u="none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en-US" altLang="en-US" sz="15000" b="0" i="0" u="none" strike="noStrike" cap="none" normalizeH="0" baseline="0">
                <a:ln>
                  <a:noFill/>
                </a:ln>
                <a:solidFill>
                  <a:srgbClr val="003300"/>
                </a:solidFill>
                <a:effectLst/>
                <a:latin typeface="Calibri" panose="020F0502020204030204" pitchFamily="34" charset="0"/>
              </a:rPr>
              <a:t>I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8D4422A7-6E49-4DD1-90C8-4976872A0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558" y="4591050"/>
            <a:ext cx="2305050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5000" b="0" i="0" u="none" strike="noStrike" cap="none" normalizeH="0" baseline="0">
                <a:ln>
                  <a:noFill/>
                </a:ln>
                <a:solidFill>
                  <a:srgbClr val="003300"/>
                </a:solidFill>
                <a:effectLst/>
                <a:latin typeface="Calibri" panose="020F0502020204030204" pitchFamily="34" charset="0"/>
              </a:rPr>
              <a:t>N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B74FAACB-78B4-43EF-ADCA-37E5B19FF9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3658" y="574675"/>
            <a:ext cx="6927850" cy="141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hove off, God!</a:t>
            </a:r>
            <a:endParaRPr kumimoji="0" lang="en-US" altLang="en-US" sz="6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 Box 6">
            <a:extLst>
              <a:ext uri="{FF2B5EF4-FFF2-40B4-BE49-F238E27FC236}">
                <a16:creationId xmlns:a16="http://schemas.microsoft.com/office/drawing/2014/main" id="{4AE910FF-97C3-423C-83BD-C45849243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2421" y="5292725"/>
            <a:ext cx="6927850" cy="141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 to your rules!</a:t>
            </a:r>
            <a:endParaRPr kumimoji="0" lang="en-US" altLang="en-US" sz="6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id="{8A6CA953-12BE-40A4-97C5-D1E8612A2D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6333" y="3022600"/>
            <a:ext cx="6926263" cy="141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6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‘m in charge!</a:t>
            </a:r>
            <a:endParaRPr kumimoji="0" lang="en-US" altLang="en-US" sz="6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2" name="Picture 8" descr="The Fall of Man">
            <a:extLst>
              <a:ext uri="{FF2B5EF4-FFF2-40B4-BE49-F238E27FC236}">
                <a16:creationId xmlns:a16="http://schemas.microsoft.com/office/drawing/2014/main" id="{0AB85F57-5078-4F84-81E9-FF68CC0E4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235" y="1931693"/>
            <a:ext cx="2980036" cy="2981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4157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B9FE9A2B4EB745B0605A81571A5E34" ma:contentTypeVersion="8" ma:contentTypeDescription="Create a new document." ma:contentTypeScope="" ma:versionID="5ceccfed2137b553bf2d73f7d9f0e61f">
  <xsd:schema xmlns:xsd="http://www.w3.org/2001/XMLSchema" xmlns:xs="http://www.w3.org/2001/XMLSchema" xmlns:p="http://schemas.microsoft.com/office/2006/metadata/properties" xmlns:ns2="58b6f77d-acfc-4ee0-bebe-987b4a16ab8b" targetNamespace="http://schemas.microsoft.com/office/2006/metadata/properties" ma:root="true" ma:fieldsID="94b0cd29366a1b85b5f9541b1f0d05c5" ns2:_="">
    <xsd:import namespace="58b6f77d-acfc-4ee0-bebe-987b4a16ab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b6f77d-acfc-4ee0-bebe-987b4a16ab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FDEEFC9-836E-46F9-98BA-BF33494CE84A}"/>
</file>

<file path=customXml/itemProps2.xml><?xml version="1.0" encoding="utf-8"?>
<ds:datastoreItem xmlns:ds="http://schemas.openxmlformats.org/officeDocument/2006/customXml" ds:itemID="{D7246658-C581-4DE3-A4E6-4A2D3F1483A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F3024A9-7CF8-424D-A0DA-68C168229B91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19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Lesley Crawford</dc:creator>
  <cp:lastModifiedBy>Lesley Crawford</cp:lastModifiedBy>
  <cp:revision>1</cp:revision>
  <dcterms:created xsi:type="dcterms:W3CDTF">2020-04-29T13:54:24Z</dcterms:created>
  <dcterms:modified xsi:type="dcterms:W3CDTF">2020-04-29T13:57:01Z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0x0101003EB9FE9A2B4EB745B0605A81571A5E34</vt:lpwstr>
  </property>
</Properties>
</file>