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43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7049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500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237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24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6241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210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145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204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7277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6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148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306F2-8246-4FE6-BC49-BF377B35ED11}" type="datetimeFigureOut">
              <a:rPr lang="en-GB" smtClean="0"/>
              <a:t>12/11/2019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1DC0D-5B71-440B-A018-DA2724ED35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167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moji, Emoticon, Anger, Angry, Expression, Mood, Face">
            <a:extLst>
              <a:ext uri="{FF2B5EF4-FFF2-40B4-BE49-F238E27FC236}">
                <a16:creationId xmlns:a16="http://schemas.microsoft.com/office/drawing/2014/main" id="{4DDC2699-ABF9-4F8A-8736-33EA46DE6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254" y="-259815"/>
            <a:ext cx="2626452" cy="1967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padlock-597495_640">
            <a:extLst>
              <a:ext uri="{FF2B5EF4-FFF2-40B4-BE49-F238E27FC236}">
                <a16:creationId xmlns:a16="http://schemas.microsoft.com/office/drawing/2014/main" id="{9B3E4ECB-A184-405D-865D-86D0638AB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70" y="4272360"/>
            <a:ext cx="1490404" cy="991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8" name="Picture 4" descr="protest-464616_640">
            <a:extLst>
              <a:ext uri="{FF2B5EF4-FFF2-40B4-BE49-F238E27FC236}">
                <a16:creationId xmlns:a16="http://schemas.microsoft.com/office/drawing/2014/main" id="{AC7B66D8-D7BC-40B0-A9B6-7CD7EA850D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81" y="2833766"/>
            <a:ext cx="1923847" cy="128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9" name="Picture 5" descr="board-3772063_640">
            <a:extLst>
              <a:ext uri="{FF2B5EF4-FFF2-40B4-BE49-F238E27FC236}">
                <a16:creationId xmlns:a16="http://schemas.microsoft.com/office/drawing/2014/main" id="{69B813A6-6B36-434C-91A9-32DBF62B1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1" y="1447118"/>
            <a:ext cx="2008908" cy="129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0" name="Picture 6" descr="speech-bubble-145975_640">
            <a:extLst>
              <a:ext uri="{FF2B5EF4-FFF2-40B4-BE49-F238E27FC236}">
                <a16:creationId xmlns:a16="http://schemas.microsoft.com/office/drawing/2014/main" id="{B04D8AD5-7F2E-4CEC-B36D-2838F86B5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391" y="2411116"/>
            <a:ext cx="2599218" cy="2331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1" name="Picture 7" descr="flashlight-3770623_640">
            <a:extLst>
              <a:ext uri="{FF2B5EF4-FFF2-40B4-BE49-F238E27FC236}">
                <a16:creationId xmlns:a16="http://schemas.microsoft.com/office/drawing/2014/main" id="{B7FD084A-9269-44C4-A560-60DB01CBA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075" y="308898"/>
            <a:ext cx="2818275" cy="187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2" name="Picture 8" descr="Emoticon, Smile, Emoji, Happy, Happiness, Happy Face">
            <a:extLst>
              <a:ext uri="{FF2B5EF4-FFF2-40B4-BE49-F238E27FC236}">
                <a16:creationId xmlns:a16="http://schemas.microsoft.com/office/drawing/2014/main" id="{596CDA0B-1711-4C79-A14F-BEDC9F3C8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246" y="-194258"/>
            <a:ext cx="1859637" cy="1901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 descr="white-male-1856171_640">
            <a:extLst>
              <a:ext uri="{FF2B5EF4-FFF2-40B4-BE49-F238E27FC236}">
                <a16:creationId xmlns:a16="http://schemas.microsoft.com/office/drawing/2014/main" id="{58E45E11-E12A-44F7-910D-6AA9E125C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0865" y="4272360"/>
            <a:ext cx="1542469" cy="1542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4" name="Picture 10" descr="yes-68480_640">
            <a:extLst>
              <a:ext uri="{FF2B5EF4-FFF2-40B4-BE49-F238E27FC236}">
                <a16:creationId xmlns:a16="http://schemas.microsoft.com/office/drawing/2014/main" id="{F5923143-732F-4AED-802A-448C01220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983" y="2961120"/>
            <a:ext cx="1838231" cy="129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5" name="Picture 11" descr="eyes closed 2">
            <a:extLst>
              <a:ext uri="{FF2B5EF4-FFF2-40B4-BE49-F238E27FC236}">
                <a16:creationId xmlns:a16="http://schemas.microsoft.com/office/drawing/2014/main" id="{A811443F-E545-4212-B87D-F41BEC0AE9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83" y="5303718"/>
            <a:ext cx="1101841" cy="1447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 descr="eyes-312093_640">
            <a:extLst>
              <a:ext uri="{FF2B5EF4-FFF2-40B4-BE49-F238E27FC236}">
                <a16:creationId xmlns:a16="http://schemas.microsoft.com/office/drawing/2014/main" id="{7A25C950-6E35-48C5-88E6-B9205AB597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277" y="5877958"/>
            <a:ext cx="969573" cy="765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7" name="Picture 13" descr="pray-2558490_640">
            <a:extLst>
              <a:ext uri="{FF2B5EF4-FFF2-40B4-BE49-F238E27FC236}">
                <a16:creationId xmlns:a16="http://schemas.microsoft.com/office/drawing/2014/main" id="{2632A247-F0E7-4216-85F7-9A41651A0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307" y="4564651"/>
            <a:ext cx="2905926" cy="193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8" name="Picture 14" descr="cross-106416_640">
            <a:extLst>
              <a:ext uri="{FF2B5EF4-FFF2-40B4-BE49-F238E27FC236}">
                <a16:creationId xmlns:a16="http://schemas.microsoft.com/office/drawing/2014/main" id="{21DA1B9A-24A8-40B3-98D7-7BE5A6E8E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968" y="1537808"/>
            <a:ext cx="1728259" cy="1295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644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B9FE9A2B4EB745B0605A81571A5E34" ma:contentTypeVersion="2" ma:contentTypeDescription="Create a new document." ma:contentTypeScope="" ma:versionID="8c15fa02da8612dc73b6248488a87bb6">
  <xsd:schema xmlns:xsd="http://www.w3.org/2001/XMLSchema" xmlns:xs="http://www.w3.org/2001/XMLSchema" xmlns:p="http://schemas.microsoft.com/office/2006/metadata/properties" xmlns:ns2="58b6f77d-acfc-4ee0-bebe-987b4a16ab8b" targetNamespace="http://schemas.microsoft.com/office/2006/metadata/properties" ma:root="true" ma:fieldsID="d18b6f178e3bf5e1996492782d3fc985" ns2:_="">
    <xsd:import namespace="58b6f77d-acfc-4ee0-bebe-987b4a16ab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b6f77d-acfc-4ee0-bebe-987b4a16ab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1142DB-195C-4BFB-A587-6147A91CD51C}"/>
</file>

<file path=customXml/itemProps2.xml><?xml version="1.0" encoding="utf-8"?>
<ds:datastoreItem xmlns:ds="http://schemas.openxmlformats.org/officeDocument/2006/customXml" ds:itemID="{D2112838-57E5-49D2-8A7F-272915C3E070}"/>
</file>

<file path=customXml/itemProps3.xml><?xml version="1.0" encoding="utf-8"?>
<ds:datastoreItem xmlns:ds="http://schemas.openxmlformats.org/officeDocument/2006/customXml" ds:itemID="{78F8DA39-5A01-4EDE-8B91-96DC57B042B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Lesley Crawford</dc:creator>
  <cp:lastModifiedBy>Lesley Crawford</cp:lastModifiedBy>
  <cp:revision>1</cp:revision>
  <dcterms:created xsi:type="dcterms:W3CDTF">2019-11-12T15:51:49Z</dcterms:created>
  <dcterms:modified xsi:type="dcterms:W3CDTF">2019-11-12T15:58:27Z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0x0101003EB9FE9A2B4EB745B0605A81571A5E34</vt:lpwstr>
  </property>
</Properties>
</file>