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AEB0F-4391-4FD3-B45D-5058E6681BCC}" type="datetimeFigureOut">
              <a:rPr lang="en-GB" smtClean="0"/>
              <a:t>03/05/2017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13AE-9D2A-4492-BE09-9E7EC5F63C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7431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AEB0F-4391-4FD3-B45D-5058E6681BCC}" type="datetimeFigureOut">
              <a:rPr lang="en-GB" smtClean="0"/>
              <a:t>03/05/2017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13AE-9D2A-4492-BE09-9E7EC5F63C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84076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AEB0F-4391-4FD3-B45D-5058E6681BCC}" type="datetimeFigureOut">
              <a:rPr lang="en-GB" smtClean="0"/>
              <a:t>03/05/2017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13AE-9D2A-4492-BE09-9E7EC5F63C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0300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AEB0F-4391-4FD3-B45D-5058E6681BCC}" type="datetimeFigureOut">
              <a:rPr lang="en-GB" smtClean="0"/>
              <a:t>03/05/2017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13AE-9D2A-4492-BE09-9E7EC5F63C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761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AEB0F-4391-4FD3-B45D-5058E6681BCC}" type="datetimeFigureOut">
              <a:rPr lang="en-GB" smtClean="0"/>
              <a:t>03/05/2017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13AE-9D2A-4492-BE09-9E7EC5F63C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0749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AEB0F-4391-4FD3-B45D-5058E6681BCC}" type="datetimeFigureOut">
              <a:rPr lang="en-GB" smtClean="0"/>
              <a:t>03/05/2017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13AE-9D2A-4492-BE09-9E7EC5F63C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1163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AEB0F-4391-4FD3-B45D-5058E6681BCC}" type="datetimeFigureOut">
              <a:rPr lang="en-GB" smtClean="0"/>
              <a:t>03/05/2017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13AE-9D2A-4492-BE09-9E7EC5F63C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87812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AEB0F-4391-4FD3-B45D-5058E6681BCC}" type="datetimeFigureOut">
              <a:rPr lang="en-GB" smtClean="0"/>
              <a:t>03/05/2017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13AE-9D2A-4492-BE09-9E7EC5F63C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92156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AEB0F-4391-4FD3-B45D-5058E6681BCC}" type="datetimeFigureOut">
              <a:rPr lang="en-GB" smtClean="0"/>
              <a:t>03/05/2017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13AE-9D2A-4492-BE09-9E7EC5F63C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3908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AEB0F-4391-4FD3-B45D-5058E6681BCC}" type="datetimeFigureOut">
              <a:rPr lang="en-GB" smtClean="0"/>
              <a:t>03/05/2017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13AE-9D2A-4492-BE09-9E7EC5F63C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44773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AEB0F-4391-4FD3-B45D-5058E6681BCC}" type="datetimeFigureOut">
              <a:rPr lang="en-GB" smtClean="0"/>
              <a:t>03/05/2017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D13AE-9D2A-4492-BE09-9E7EC5F63C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3380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AEB0F-4391-4FD3-B45D-5058E6681BCC}" type="datetimeFigureOut">
              <a:rPr lang="en-GB" smtClean="0"/>
              <a:t>03/05/2017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AD13AE-9D2A-4492-BE09-9E7EC5F63C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7810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7"/>
          <p:cNvGrpSpPr>
            <a:grpSpLocks/>
          </p:cNvGrpSpPr>
          <p:nvPr/>
        </p:nvGrpSpPr>
        <p:grpSpPr bwMode="auto">
          <a:xfrm>
            <a:off x="611188" y="692150"/>
            <a:ext cx="2160587" cy="1728788"/>
            <a:chOff x="385" y="436"/>
            <a:chExt cx="1815" cy="1134"/>
          </a:xfrm>
        </p:grpSpPr>
        <p:sp>
          <p:nvSpPr>
            <p:cNvPr id="4192" name="Rectangle 4"/>
            <p:cNvSpPr>
              <a:spLocks noChangeArrowheads="1"/>
            </p:cNvSpPr>
            <p:nvPr/>
          </p:nvSpPr>
          <p:spPr bwMode="auto">
            <a:xfrm>
              <a:off x="385" y="436"/>
              <a:ext cx="363" cy="113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/>
            </a:p>
          </p:txBody>
        </p:sp>
        <p:sp>
          <p:nvSpPr>
            <p:cNvPr id="4193" name="Rectangle 5"/>
            <p:cNvSpPr>
              <a:spLocks noChangeArrowheads="1"/>
            </p:cNvSpPr>
            <p:nvPr/>
          </p:nvSpPr>
          <p:spPr bwMode="auto">
            <a:xfrm>
              <a:off x="748" y="436"/>
              <a:ext cx="363" cy="113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/>
            </a:p>
          </p:txBody>
        </p:sp>
        <p:sp>
          <p:nvSpPr>
            <p:cNvPr id="4194" name="Rectangle 6"/>
            <p:cNvSpPr>
              <a:spLocks noChangeArrowheads="1"/>
            </p:cNvSpPr>
            <p:nvPr/>
          </p:nvSpPr>
          <p:spPr bwMode="auto">
            <a:xfrm>
              <a:off x="1111" y="436"/>
              <a:ext cx="363" cy="113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/>
            </a:p>
          </p:txBody>
        </p:sp>
        <p:sp>
          <p:nvSpPr>
            <p:cNvPr id="4195" name="Rectangle 7"/>
            <p:cNvSpPr>
              <a:spLocks noChangeArrowheads="1"/>
            </p:cNvSpPr>
            <p:nvPr/>
          </p:nvSpPr>
          <p:spPr bwMode="auto">
            <a:xfrm>
              <a:off x="1474" y="436"/>
              <a:ext cx="363" cy="113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/>
            </a:p>
          </p:txBody>
        </p:sp>
        <p:sp>
          <p:nvSpPr>
            <p:cNvPr id="4196" name="Rectangle 8"/>
            <p:cNvSpPr>
              <a:spLocks noChangeArrowheads="1"/>
            </p:cNvSpPr>
            <p:nvPr/>
          </p:nvSpPr>
          <p:spPr bwMode="auto">
            <a:xfrm>
              <a:off x="1837" y="436"/>
              <a:ext cx="363" cy="113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/>
            </a:p>
          </p:txBody>
        </p:sp>
      </p:grpSp>
      <p:sp>
        <p:nvSpPr>
          <p:cNvPr id="4099" name="Text Box 9"/>
          <p:cNvSpPr txBox="1">
            <a:spLocks noChangeArrowheads="1"/>
          </p:cNvSpPr>
          <p:nvPr/>
        </p:nvSpPr>
        <p:spPr bwMode="auto">
          <a:xfrm>
            <a:off x="971550" y="260350"/>
            <a:ext cx="14398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Law</a:t>
            </a:r>
            <a:endParaRPr lang="en-US" altLang="en-US" sz="2400"/>
          </a:p>
        </p:txBody>
      </p:sp>
      <p:sp>
        <p:nvSpPr>
          <p:cNvPr id="4100" name="Line 10"/>
          <p:cNvSpPr>
            <a:spLocks noChangeShapeType="1"/>
          </p:cNvSpPr>
          <p:nvPr/>
        </p:nvSpPr>
        <p:spPr bwMode="auto">
          <a:xfrm>
            <a:off x="2051050" y="476250"/>
            <a:ext cx="7207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1" name="Line 11"/>
          <p:cNvSpPr>
            <a:spLocks noChangeShapeType="1"/>
          </p:cNvSpPr>
          <p:nvPr/>
        </p:nvSpPr>
        <p:spPr bwMode="auto">
          <a:xfrm flipH="1">
            <a:off x="611188" y="476250"/>
            <a:ext cx="7207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2" name="Text Box 12"/>
          <p:cNvSpPr txBox="1">
            <a:spLocks noChangeArrowheads="1"/>
          </p:cNvSpPr>
          <p:nvPr/>
        </p:nvSpPr>
        <p:spPr bwMode="auto">
          <a:xfrm rot="-5400000">
            <a:off x="100013" y="1347788"/>
            <a:ext cx="1479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Genesis</a:t>
            </a:r>
            <a:endParaRPr lang="en-US" altLang="en-US" sz="2400"/>
          </a:p>
        </p:txBody>
      </p:sp>
      <p:grpSp>
        <p:nvGrpSpPr>
          <p:cNvPr id="4103" name="Group 35"/>
          <p:cNvGrpSpPr>
            <a:grpSpLocks/>
          </p:cNvGrpSpPr>
          <p:nvPr/>
        </p:nvGrpSpPr>
        <p:grpSpPr bwMode="auto">
          <a:xfrm>
            <a:off x="3492500" y="692150"/>
            <a:ext cx="5400675" cy="1657350"/>
            <a:chOff x="431" y="2341"/>
            <a:chExt cx="4355" cy="1134"/>
          </a:xfrm>
        </p:grpSpPr>
        <p:grpSp>
          <p:nvGrpSpPr>
            <p:cNvPr id="4178" name="Group 19"/>
            <p:cNvGrpSpPr>
              <a:grpSpLocks/>
            </p:cNvGrpSpPr>
            <p:nvPr/>
          </p:nvGrpSpPr>
          <p:grpSpPr bwMode="auto">
            <a:xfrm>
              <a:off x="431" y="2341"/>
              <a:ext cx="2178" cy="1134"/>
              <a:chOff x="2517" y="436"/>
              <a:chExt cx="2178" cy="1134"/>
            </a:xfrm>
          </p:grpSpPr>
          <p:sp>
            <p:nvSpPr>
              <p:cNvPr id="4186" name="Rectangle 13"/>
              <p:cNvSpPr>
                <a:spLocks noChangeArrowheads="1"/>
              </p:cNvSpPr>
              <p:nvPr/>
            </p:nvSpPr>
            <p:spPr bwMode="auto">
              <a:xfrm>
                <a:off x="2517" y="436"/>
                <a:ext cx="363" cy="1134"/>
              </a:xfrm>
              <a:prstGeom prst="rect">
                <a:avLst/>
              </a:prstGeom>
              <a:solidFill>
                <a:srgbClr val="FCA2D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  <p:sp>
            <p:nvSpPr>
              <p:cNvPr id="4187" name="Rectangle 14"/>
              <p:cNvSpPr>
                <a:spLocks noChangeArrowheads="1"/>
              </p:cNvSpPr>
              <p:nvPr/>
            </p:nvSpPr>
            <p:spPr bwMode="auto">
              <a:xfrm>
                <a:off x="2880" y="436"/>
                <a:ext cx="363" cy="1134"/>
              </a:xfrm>
              <a:prstGeom prst="rect">
                <a:avLst/>
              </a:prstGeom>
              <a:solidFill>
                <a:srgbClr val="FCA2D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  <p:sp>
            <p:nvSpPr>
              <p:cNvPr id="4188" name="Rectangle 15"/>
              <p:cNvSpPr>
                <a:spLocks noChangeArrowheads="1"/>
              </p:cNvSpPr>
              <p:nvPr/>
            </p:nvSpPr>
            <p:spPr bwMode="auto">
              <a:xfrm>
                <a:off x="4332" y="436"/>
                <a:ext cx="363" cy="1134"/>
              </a:xfrm>
              <a:prstGeom prst="rect">
                <a:avLst/>
              </a:prstGeom>
              <a:solidFill>
                <a:srgbClr val="FCA2D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  <p:sp>
            <p:nvSpPr>
              <p:cNvPr id="4189" name="Rectangle 16"/>
              <p:cNvSpPr>
                <a:spLocks noChangeArrowheads="1"/>
              </p:cNvSpPr>
              <p:nvPr/>
            </p:nvSpPr>
            <p:spPr bwMode="auto">
              <a:xfrm>
                <a:off x="3969" y="436"/>
                <a:ext cx="363" cy="1134"/>
              </a:xfrm>
              <a:prstGeom prst="rect">
                <a:avLst/>
              </a:prstGeom>
              <a:solidFill>
                <a:srgbClr val="FCA2D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  <p:sp>
            <p:nvSpPr>
              <p:cNvPr id="4190" name="Rectangle 17"/>
              <p:cNvSpPr>
                <a:spLocks noChangeArrowheads="1"/>
              </p:cNvSpPr>
              <p:nvPr/>
            </p:nvSpPr>
            <p:spPr bwMode="auto">
              <a:xfrm>
                <a:off x="3606" y="436"/>
                <a:ext cx="363" cy="1134"/>
              </a:xfrm>
              <a:prstGeom prst="rect">
                <a:avLst/>
              </a:prstGeom>
              <a:solidFill>
                <a:srgbClr val="FCA2D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  <p:sp>
            <p:nvSpPr>
              <p:cNvPr id="4191" name="Rectangle 18"/>
              <p:cNvSpPr>
                <a:spLocks noChangeArrowheads="1"/>
              </p:cNvSpPr>
              <p:nvPr/>
            </p:nvSpPr>
            <p:spPr bwMode="auto">
              <a:xfrm>
                <a:off x="3243" y="436"/>
                <a:ext cx="363" cy="1134"/>
              </a:xfrm>
              <a:prstGeom prst="rect">
                <a:avLst/>
              </a:prstGeom>
              <a:solidFill>
                <a:srgbClr val="FCA2D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</p:grpSp>
        <p:grpSp>
          <p:nvGrpSpPr>
            <p:cNvPr id="4179" name="Group 20"/>
            <p:cNvGrpSpPr>
              <a:grpSpLocks/>
            </p:cNvGrpSpPr>
            <p:nvPr/>
          </p:nvGrpSpPr>
          <p:grpSpPr bwMode="auto">
            <a:xfrm>
              <a:off x="2608" y="2341"/>
              <a:ext cx="2178" cy="1134"/>
              <a:chOff x="2517" y="436"/>
              <a:chExt cx="2178" cy="1134"/>
            </a:xfrm>
          </p:grpSpPr>
          <p:sp>
            <p:nvSpPr>
              <p:cNvPr id="4180" name="Rectangle 21"/>
              <p:cNvSpPr>
                <a:spLocks noChangeArrowheads="1"/>
              </p:cNvSpPr>
              <p:nvPr/>
            </p:nvSpPr>
            <p:spPr bwMode="auto">
              <a:xfrm>
                <a:off x="2517" y="436"/>
                <a:ext cx="363" cy="1134"/>
              </a:xfrm>
              <a:prstGeom prst="rect">
                <a:avLst/>
              </a:prstGeom>
              <a:solidFill>
                <a:srgbClr val="FCA2D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  <p:sp>
            <p:nvSpPr>
              <p:cNvPr id="4181" name="Rectangle 22"/>
              <p:cNvSpPr>
                <a:spLocks noChangeArrowheads="1"/>
              </p:cNvSpPr>
              <p:nvPr/>
            </p:nvSpPr>
            <p:spPr bwMode="auto">
              <a:xfrm>
                <a:off x="2880" y="436"/>
                <a:ext cx="363" cy="1134"/>
              </a:xfrm>
              <a:prstGeom prst="rect">
                <a:avLst/>
              </a:prstGeom>
              <a:solidFill>
                <a:srgbClr val="FCA2D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  <p:sp>
            <p:nvSpPr>
              <p:cNvPr id="4182" name="Rectangle 23"/>
              <p:cNvSpPr>
                <a:spLocks noChangeArrowheads="1"/>
              </p:cNvSpPr>
              <p:nvPr/>
            </p:nvSpPr>
            <p:spPr bwMode="auto">
              <a:xfrm>
                <a:off x="4332" y="436"/>
                <a:ext cx="363" cy="1134"/>
              </a:xfrm>
              <a:prstGeom prst="rect">
                <a:avLst/>
              </a:prstGeom>
              <a:solidFill>
                <a:srgbClr val="FCA2D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  <p:sp>
            <p:nvSpPr>
              <p:cNvPr id="4183" name="Rectangle 24"/>
              <p:cNvSpPr>
                <a:spLocks noChangeArrowheads="1"/>
              </p:cNvSpPr>
              <p:nvPr/>
            </p:nvSpPr>
            <p:spPr bwMode="auto">
              <a:xfrm>
                <a:off x="3969" y="436"/>
                <a:ext cx="363" cy="1134"/>
              </a:xfrm>
              <a:prstGeom prst="rect">
                <a:avLst/>
              </a:prstGeom>
              <a:solidFill>
                <a:srgbClr val="FCA2D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  <p:sp>
            <p:nvSpPr>
              <p:cNvPr id="4184" name="Rectangle 25"/>
              <p:cNvSpPr>
                <a:spLocks noChangeArrowheads="1"/>
              </p:cNvSpPr>
              <p:nvPr/>
            </p:nvSpPr>
            <p:spPr bwMode="auto">
              <a:xfrm>
                <a:off x="3606" y="436"/>
                <a:ext cx="363" cy="1134"/>
              </a:xfrm>
              <a:prstGeom prst="rect">
                <a:avLst/>
              </a:prstGeom>
              <a:solidFill>
                <a:srgbClr val="FCA2D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  <p:sp>
            <p:nvSpPr>
              <p:cNvPr id="4185" name="Rectangle 26"/>
              <p:cNvSpPr>
                <a:spLocks noChangeArrowheads="1"/>
              </p:cNvSpPr>
              <p:nvPr/>
            </p:nvSpPr>
            <p:spPr bwMode="auto">
              <a:xfrm>
                <a:off x="3243" y="436"/>
                <a:ext cx="363" cy="1134"/>
              </a:xfrm>
              <a:prstGeom prst="rect">
                <a:avLst/>
              </a:prstGeom>
              <a:solidFill>
                <a:srgbClr val="FCA2D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</p:grpSp>
      </p:grpSp>
      <p:sp>
        <p:nvSpPr>
          <p:cNvPr id="4104" name="Text Box 28"/>
          <p:cNvSpPr txBox="1">
            <a:spLocks noChangeArrowheads="1"/>
          </p:cNvSpPr>
          <p:nvPr/>
        </p:nvSpPr>
        <p:spPr bwMode="auto">
          <a:xfrm rot="-5400000">
            <a:off x="227013" y="1004888"/>
            <a:ext cx="2089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Exodus</a:t>
            </a:r>
            <a:endParaRPr lang="en-US" altLang="en-US" sz="2400"/>
          </a:p>
        </p:txBody>
      </p:sp>
      <p:sp>
        <p:nvSpPr>
          <p:cNvPr id="4105" name="Text Box 29"/>
          <p:cNvSpPr txBox="1">
            <a:spLocks noChangeArrowheads="1"/>
          </p:cNvSpPr>
          <p:nvPr/>
        </p:nvSpPr>
        <p:spPr bwMode="auto">
          <a:xfrm rot="-5400000">
            <a:off x="300831" y="643731"/>
            <a:ext cx="2808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Leviticus</a:t>
            </a:r>
            <a:endParaRPr lang="en-US" altLang="en-US" sz="2400"/>
          </a:p>
        </p:txBody>
      </p:sp>
      <p:sp>
        <p:nvSpPr>
          <p:cNvPr id="4106" name="Text Box 30"/>
          <p:cNvSpPr txBox="1">
            <a:spLocks noChangeArrowheads="1"/>
          </p:cNvSpPr>
          <p:nvPr/>
        </p:nvSpPr>
        <p:spPr bwMode="auto">
          <a:xfrm rot="-5400000">
            <a:off x="1165225" y="1076325"/>
            <a:ext cx="1943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Numbers</a:t>
            </a:r>
            <a:endParaRPr lang="en-US" altLang="en-US" sz="2400"/>
          </a:p>
        </p:txBody>
      </p:sp>
      <p:sp>
        <p:nvSpPr>
          <p:cNvPr id="4107" name="Text Box 31"/>
          <p:cNvSpPr txBox="1">
            <a:spLocks noChangeArrowheads="1"/>
          </p:cNvSpPr>
          <p:nvPr/>
        </p:nvSpPr>
        <p:spPr bwMode="auto">
          <a:xfrm rot="-5400000">
            <a:off x="1313656" y="1026319"/>
            <a:ext cx="24495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/>
              <a:t>Deuteronomy</a:t>
            </a:r>
            <a:endParaRPr lang="en-US" altLang="en-US" sz="2000"/>
          </a:p>
        </p:txBody>
      </p:sp>
      <p:sp>
        <p:nvSpPr>
          <p:cNvPr id="4108" name="Text Box 32"/>
          <p:cNvSpPr txBox="1">
            <a:spLocks noChangeArrowheads="1"/>
          </p:cNvSpPr>
          <p:nvPr/>
        </p:nvSpPr>
        <p:spPr bwMode="auto">
          <a:xfrm>
            <a:off x="5508625" y="260350"/>
            <a:ext cx="2879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History</a:t>
            </a:r>
            <a:endParaRPr lang="en-US" altLang="en-US" sz="2400"/>
          </a:p>
        </p:txBody>
      </p:sp>
      <p:sp>
        <p:nvSpPr>
          <p:cNvPr id="4109" name="Line 33"/>
          <p:cNvSpPr>
            <a:spLocks noChangeShapeType="1"/>
          </p:cNvSpPr>
          <p:nvPr/>
        </p:nvSpPr>
        <p:spPr bwMode="auto">
          <a:xfrm>
            <a:off x="6659563" y="476250"/>
            <a:ext cx="21605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10" name="Line 34"/>
          <p:cNvSpPr>
            <a:spLocks noChangeShapeType="1"/>
          </p:cNvSpPr>
          <p:nvPr/>
        </p:nvSpPr>
        <p:spPr bwMode="auto">
          <a:xfrm flipH="1">
            <a:off x="3492500" y="476250"/>
            <a:ext cx="20161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grpSp>
        <p:nvGrpSpPr>
          <p:cNvPr id="4111" name="Group 65"/>
          <p:cNvGrpSpPr>
            <a:grpSpLocks/>
          </p:cNvGrpSpPr>
          <p:nvPr/>
        </p:nvGrpSpPr>
        <p:grpSpPr bwMode="auto">
          <a:xfrm>
            <a:off x="900113" y="5013325"/>
            <a:ext cx="7613650" cy="1655763"/>
            <a:chOff x="647" y="2976"/>
            <a:chExt cx="4796" cy="1134"/>
          </a:xfrm>
        </p:grpSpPr>
        <p:sp>
          <p:nvSpPr>
            <p:cNvPr id="4159" name="Rectangle 40"/>
            <p:cNvSpPr>
              <a:spLocks noChangeArrowheads="1"/>
            </p:cNvSpPr>
            <p:nvPr/>
          </p:nvSpPr>
          <p:spPr bwMode="auto">
            <a:xfrm>
              <a:off x="3470" y="2976"/>
              <a:ext cx="283" cy="1134"/>
            </a:xfrm>
            <a:prstGeom prst="rect">
              <a:avLst/>
            </a:prstGeom>
            <a:solidFill>
              <a:srgbClr val="FDB165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/>
            </a:p>
          </p:txBody>
        </p:sp>
        <p:grpSp>
          <p:nvGrpSpPr>
            <p:cNvPr id="4160" name="Group 57"/>
            <p:cNvGrpSpPr>
              <a:grpSpLocks/>
            </p:cNvGrpSpPr>
            <p:nvPr/>
          </p:nvGrpSpPr>
          <p:grpSpPr bwMode="auto">
            <a:xfrm>
              <a:off x="2064" y="2976"/>
              <a:ext cx="1418" cy="1134"/>
              <a:chOff x="1383" y="2931"/>
              <a:chExt cx="1418" cy="1134"/>
            </a:xfrm>
          </p:grpSpPr>
          <p:sp>
            <p:nvSpPr>
              <p:cNvPr id="4173" name="Rectangle 38"/>
              <p:cNvSpPr>
                <a:spLocks noChangeArrowheads="1"/>
              </p:cNvSpPr>
              <p:nvPr/>
            </p:nvSpPr>
            <p:spPr bwMode="auto">
              <a:xfrm>
                <a:off x="1383" y="2931"/>
                <a:ext cx="284" cy="1134"/>
              </a:xfrm>
              <a:prstGeom prst="rect">
                <a:avLst/>
              </a:prstGeom>
              <a:solidFill>
                <a:srgbClr val="FDB16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  <p:sp>
            <p:nvSpPr>
              <p:cNvPr id="4174" name="Rectangle 39"/>
              <p:cNvSpPr>
                <a:spLocks noChangeArrowheads="1"/>
              </p:cNvSpPr>
              <p:nvPr/>
            </p:nvSpPr>
            <p:spPr bwMode="auto">
              <a:xfrm>
                <a:off x="1667" y="2931"/>
                <a:ext cx="283" cy="1134"/>
              </a:xfrm>
              <a:prstGeom prst="rect">
                <a:avLst/>
              </a:prstGeom>
              <a:solidFill>
                <a:srgbClr val="FDB16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  <p:sp>
            <p:nvSpPr>
              <p:cNvPr id="4175" name="Rectangle 41"/>
              <p:cNvSpPr>
                <a:spLocks noChangeArrowheads="1"/>
              </p:cNvSpPr>
              <p:nvPr/>
            </p:nvSpPr>
            <p:spPr bwMode="auto">
              <a:xfrm>
                <a:off x="2517" y="2931"/>
                <a:ext cx="284" cy="1134"/>
              </a:xfrm>
              <a:prstGeom prst="rect">
                <a:avLst/>
              </a:prstGeom>
              <a:solidFill>
                <a:srgbClr val="FDB16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  <p:sp>
            <p:nvSpPr>
              <p:cNvPr id="4176" name="Rectangle 42"/>
              <p:cNvSpPr>
                <a:spLocks noChangeArrowheads="1"/>
              </p:cNvSpPr>
              <p:nvPr/>
            </p:nvSpPr>
            <p:spPr bwMode="auto">
              <a:xfrm>
                <a:off x="2234" y="2931"/>
                <a:ext cx="283" cy="1134"/>
              </a:xfrm>
              <a:prstGeom prst="rect">
                <a:avLst/>
              </a:prstGeom>
              <a:solidFill>
                <a:srgbClr val="FDB16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  <p:sp>
            <p:nvSpPr>
              <p:cNvPr id="4177" name="Rectangle 43"/>
              <p:cNvSpPr>
                <a:spLocks noChangeArrowheads="1"/>
              </p:cNvSpPr>
              <p:nvPr/>
            </p:nvSpPr>
            <p:spPr bwMode="auto">
              <a:xfrm>
                <a:off x="1950" y="2931"/>
                <a:ext cx="284" cy="1134"/>
              </a:xfrm>
              <a:prstGeom prst="rect">
                <a:avLst/>
              </a:prstGeom>
              <a:solidFill>
                <a:srgbClr val="FDB16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</p:grpSp>
        <p:sp>
          <p:nvSpPr>
            <p:cNvPr id="4161" name="Rectangle 45"/>
            <p:cNvSpPr>
              <a:spLocks noChangeArrowheads="1"/>
            </p:cNvSpPr>
            <p:nvPr/>
          </p:nvSpPr>
          <p:spPr bwMode="auto">
            <a:xfrm>
              <a:off x="3742" y="2976"/>
              <a:ext cx="284" cy="1134"/>
            </a:xfrm>
            <a:prstGeom prst="rect">
              <a:avLst/>
            </a:prstGeom>
            <a:solidFill>
              <a:srgbClr val="FDB165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/>
            </a:p>
          </p:txBody>
        </p:sp>
        <p:sp>
          <p:nvSpPr>
            <p:cNvPr id="4162" name="Rectangle 46"/>
            <p:cNvSpPr>
              <a:spLocks noChangeArrowheads="1"/>
            </p:cNvSpPr>
            <p:nvPr/>
          </p:nvSpPr>
          <p:spPr bwMode="auto">
            <a:xfrm>
              <a:off x="4014" y="2976"/>
              <a:ext cx="283" cy="1134"/>
            </a:xfrm>
            <a:prstGeom prst="rect">
              <a:avLst/>
            </a:prstGeom>
            <a:solidFill>
              <a:srgbClr val="FDB165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/>
            </a:p>
          </p:txBody>
        </p:sp>
        <p:sp>
          <p:nvSpPr>
            <p:cNvPr id="4163" name="Rectangle 47"/>
            <p:cNvSpPr>
              <a:spLocks noChangeArrowheads="1"/>
            </p:cNvSpPr>
            <p:nvPr/>
          </p:nvSpPr>
          <p:spPr bwMode="auto">
            <a:xfrm>
              <a:off x="5160" y="2976"/>
              <a:ext cx="283" cy="1134"/>
            </a:xfrm>
            <a:prstGeom prst="rect">
              <a:avLst/>
            </a:prstGeom>
            <a:solidFill>
              <a:srgbClr val="FDB165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/>
            </a:p>
          </p:txBody>
        </p:sp>
        <p:sp>
          <p:nvSpPr>
            <p:cNvPr id="4164" name="Rectangle 48"/>
            <p:cNvSpPr>
              <a:spLocks noChangeArrowheads="1"/>
            </p:cNvSpPr>
            <p:nvPr/>
          </p:nvSpPr>
          <p:spPr bwMode="auto">
            <a:xfrm>
              <a:off x="4876" y="2976"/>
              <a:ext cx="284" cy="1134"/>
            </a:xfrm>
            <a:prstGeom prst="rect">
              <a:avLst/>
            </a:prstGeom>
            <a:solidFill>
              <a:srgbClr val="FDB165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/>
            </a:p>
          </p:txBody>
        </p:sp>
        <p:sp>
          <p:nvSpPr>
            <p:cNvPr id="4165" name="Rectangle 49"/>
            <p:cNvSpPr>
              <a:spLocks noChangeArrowheads="1"/>
            </p:cNvSpPr>
            <p:nvPr/>
          </p:nvSpPr>
          <p:spPr bwMode="auto">
            <a:xfrm>
              <a:off x="4593" y="2976"/>
              <a:ext cx="283" cy="1134"/>
            </a:xfrm>
            <a:prstGeom prst="rect">
              <a:avLst/>
            </a:prstGeom>
            <a:solidFill>
              <a:srgbClr val="FDB165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/>
            </a:p>
          </p:txBody>
        </p:sp>
        <p:sp>
          <p:nvSpPr>
            <p:cNvPr id="4166" name="Rectangle 50"/>
            <p:cNvSpPr>
              <a:spLocks noChangeArrowheads="1"/>
            </p:cNvSpPr>
            <p:nvPr/>
          </p:nvSpPr>
          <p:spPr bwMode="auto">
            <a:xfrm>
              <a:off x="4309" y="2976"/>
              <a:ext cx="284" cy="1134"/>
            </a:xfrm>
            <a:prstGeom prst="rect">
              <a:avLst/>
            </a:prstGeom>
            <a:solidFill>
              <a:srgbClr val="FDB165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/>
            </a:p>
          </p:txBody>
        </p:sp>
        <p:grpSp>
          <p:nvGrpSpPr>
            <p:cNvPr id="4167" name="Group 58"/>
            <p:cNvGrpSpPr>
              <a:grpSpLocks/>
            </p:cNvGrpSpPr>
            <p:nvPr/>
          </p:nvGrpSpPr>
          <p:grpSpPr bwMode="auto">
            <a:xfrm>
              <a:off x="647" y="2976"/>
              <a:ext cx="1418" cy="1134"/>
              <a:chOff x="1383" y="2931"/>
              <a:chExt cx="1418" cy="1134"/>
            </a:xfrm>
          </p:grpSpPr>
          <p:sp>
            <p:nvSpPr>
              <p:cNvPr id="4168" name="Rectangle 59"/>
              <p:cNvSpPr>
                <a:spLocks noChangeArrowheads="1"/>
              </p:cNvSpPr>
              <p:nvPr/>
            </p:nvSpPr>
            <p:spPr bwMode="auto">
              <a:xfrm>
                <a:off x="1383" y="2931"/>
                <a:ext cx="284" cy="1134"/>
              </a:xfrm>
              <a:prstGeom prst="rect">
                <a:avLst/>
              </a:prstGeom>
              <a:solidFill>
                <a:srgbClr val="FDB16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  <p:sp>
            <p:nvSpPr>
              <p:cNvPr id="4169" name="Rectangle 60"/>
              <p:cNvSpPr>
                <a:spLocks noChangeArrowheads="1"/>
              </p:cNvSpPr>
              <p:nvPr/>
            </p:nvSpPr>
            <p:spPr bwMode="auto">
              <a:xfrm>
                <a:off x="1667" y="2931"/>
                <a:ext cx="283" cy="1134"/>
              </a:xfrm>
              <a:prstGeom prst="rect">
                <a:avLst/>
              </a:prstGeom>
              <a:solidFill>
                <a:srgbClr val="FDB16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  <p:sp>
            <p:nvSpPr>
              <p:cNvPr id="4170" name="Rectangle 61"/>
              <p:cNvSpPr>
                <a:spLocks noChangeArrowheads="1"/>
              </p:cNvSpPr>
              <p:nvPr/>
            </p:nvSpPr>
            <p:spPr bwMode="auto">
              <a:xfrm>
                <a:off x="2517" y="2931"/>
                <a:ext cx="284" cy="1134"/>
              </a:xfrm>
              <a:prstGeom prst="rect">
                <a:avLst/>
              </a:prstGeom>
              <a:solidFill>
                <a:srgbClr val="FDB16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  <p:sp>
            <p:nvSpPr>
              <p:cNvPr id="4171" name="Rectangle 62"/>
              <p:cNvSpPr>
                <a:spLocks noChangeArrowheads="1"/>
              </p:cNvSpPr>
              <p:nvPr/>
            </p:nvSpPr>
            <p:spPr bwMode="auto">
              <a:xfrm>
                <a:off x="2234" y="2931"/>
                <a:ext cx="283" cy="1134"/>
              </a:xfrm>
              <a:prstGeom prst="rect">
                <a:avLst/>
              </a:prstGeom>
              <a:solidFill>
                <a:srgbClr val="FDB16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  <p:sp>
            <p:nvSpPr>
              <p:cNvPr id="4172" name="Rectangle 63"/>
              <p:cNvSpPr>
                <a:spLocks noChangeArrowheads="1"/>
              </p:cNvSpPr>
              <p:nvPr/>
            </p:nvSpPr>
            <p:spPr bwMode="auto">
              <a:xfrm>
                <a:off x="1950" y="2931"/>
                <a:ext cx="284" cy="1134"/>
              </a:xfrm>
              <a:prstGeom prst="rect">
                <a:avLst/>
              </a:prstGeom>
              <a:solidFill>
                <a:srgbClr val="FDB16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</p:grpSp>
      </p:grpSp>
      <p:grpSp>
        <p:nvGrpSpPr>
          <p:cNvPr id="4112" name="Group 66"/>
          <p:cNvGrpSpPr>
            <a:grpSpLocks/>
          </p:cNvGrpSpPr>
          <p:nvPr/>
        </p:nvGrpSpPr>
        <p:grpSpPr bwMode="auto">
          <a:xfrm>
            <a:off x="6011863" y="2924175"/>
            <a:ext cx="2160587" cy="1657350"/>
            <a:chOff x="385" y="436"/>
            <a:chExt cx="1815" cy="1134"/>
          </a:xfrm>
        </p:grpSpPr>
        <p:sp>
          <p:nvSpPr>
            <p:cNvPr id="4154" name="Rectangle 67"/>
            <p:cNvSpPr>
              <a:spLocks noChangeArrowheads="1"/>
            </p:cNvSpPr>
            <p:nvPr/>
          </p:nvSpPr>
          <p:spPr bwMode="auto">
            <a:xfrm>
              <a:off x="385" y="436"/>
              <a:ext cx="363" cy="1134"/>
            </a:xfrm>
            <a:prstGeom prst="rect">
              <a:avLst/>
            </a:prstGeom>
            <a:solidFill>
              <a:srgbClr val="71FD55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/>
            </a:p>
          </p:txBody>
        </p:sp>
        <p:sp>
          <p:nvSpPr>
            <p:cNvPr id="4155" name="Rectangle 68"/>
            <p:cNvSpPr>
              <a:spLocks noChangeArrowheads="1"/>
            </p:cNvSpPr>
            <p:nvPr/>
          </p:nvSpPr>
          <p:spPr bwMode="auto">
            <a:xfrm>
              <a:off x="748" y="436"/>
              <a:ext cx="363" cy="1134"/>
            </a:xfrm>
            <a:prstGeom prst="rect">
              <a:avLst/>
            </a:prstGeom>
            <a:solidFill>
              <a:srgbClr val="71FD55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/>
            </a:p>
          </p:txBody>
        </p:sp>
        <p:sp>
          <p:nvSpPr>
            <p:cNvPr id="4156" name="Rectangle 69"/>
            <p:cNvSpPr>
              <a:spLocks noChangeArrowheads="1"/>
            </p:cNvSpPr>
            <p:nvPr/>
          </p:nvSpPr>
          <p:spPr bwMode="auto">
            <a:xfrm>
              <a:off x="1111" y="436"/>
              <a:ext cx="363" cy="1134"/>
            </a:xfrm>
            <a:prstGeom prst="rect">
              <a:avLst/>
            </a:prstGeom>
            <a:solidFill>
              <a:srgbClr val="71FD55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/>
            </a:p>
          </p:txBody>
        </p:sp>
        <p:sp>
          <p:nvSpPr>
            <p:cNvPr id="4157" name="Rectangle 70"/>
            <p:cNvSpPr>
              <a:spLocks noChangeArrowheads="1"/>
            </p:cNvSpPr>
            <p:nvPr/>
          </p:nvSpPr>
          <p:spPr bwMode="auto">
            <a:xfrm>
              <a:off x="1474" y="436"/>
              <a:ext cx="363" cy="1134"/>
            </a:xfrm>
            <a:prstGeom prst="rect">
              <a:avLst/>
            </a:prstGeom>
            <a:solidFill>
              <a:srgbClr val="71FD55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/>
            </a:p>
          </p:txBody>
        </p:sp>
        <p:sp>
          <p:nvSpPr>
            <p:cNvPr id="4158" name="Rectangle 71"/>
            <p:cNvSpPr>
              <a:spLocks noChangeArrowheads="1"/>
            </p:cNvSpPr>
            <p:nvPr/>
          </p:nvSpPr>
          <p:spPr bwMode="auto">
            <a:xfrm>
              <a:off x="1837" y="436"/>
              <a:ext cx="363" cy="1134"/>
            </a:xfrm>
            <a:prstGeom prst="rect">
              <a:avLst/>
            </a:prstGeom>
            <a:solidFill>
              <a:srgbClr val="71FD55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/>
            </a:p>
          </p:txBody>
        </p:sp>
      </p:grpSp>
      <p:sp>
        <p:nvSpPr>
          <p:cNvPr id="4113" name="Text Box 72"/>
          <p:cNvSpPr txBox="1">
            <a:spLocks noChangeArrowheads="1"/>
          </p:cNvSpPr>
          <p:nvPr/>
        </p:nvSpPr>
        <p:spPr bwMode="auto">
          <a:xfrm>
            <a:off x="3851275" y="4581525"/>
            <a:ext cx="2089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Prophets</a:t>
            </a:r>
            <a:endParaRPr lang="en-US" altLang="en-US" sz="2400"/>
          </a:p>
        </p:txBody>
      </p:sp>
      <p:sp>
        <p:nvSpPr>
          <p:cNvPr id="4114" name="Line 73"/>
          <p:cNvSpPr>
            <a:spLocks noChangeShapeType="1"/>
          </p:cNvSpPr>
          <p:nvPr/>
        </p:nvSpPr>
        <p:spPr bwMode="auto">
          <a:xfrm flipH="1">
            <a:off x="971550" y="4868863"/>
            <a:ext cx="28797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15" name="Line 74"/>
          <p:cNvSpPr>
            <a:spLocks noChangeShapeType="1"/>
          </p:cNvSpPr>
          <p:nvPr/>
        </p:nvSpPr>
        <p:spPr bwMode="auto">
          <a:xfrm>
            <a:off x="5292725" y="4868863"/>
            <a:ext cx="32400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16" name="Text Box 75"/>
          <p:cNvSpPr txBox="1">
            <a:spLocks noChangeArrowheads="1"/>
          </p:cNvSpPr>
          <p:nvPr/>
        </p:nvSpPr>
        <p:spPr bwMode="auto">
          <a:xfrm>
            <a:off x="6443663" y="2492375"/>
            <a:ext cx="19446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Wisdom</a:t>
            </a:r>
            <a:endParaRPr lang="en-US" altLang="en-US" sz="2400"/>
          </a:p>
        </p:txBody>
      </p:sp>
      <p:sp>
        <p:nvSpPr>
          <p:cNvPr id="4117" name="Line 76"/>
          <p:cNvSpPr>
            <a:spLocks noChangeShapeType="1"/>
          </p:cNvSpPr>
          <p:nvPr/>
        </p:nvSpPr>
        <p:spPr bwMode="auto">
          <a:xfrm flipH="1">
            <a:off x="6084888" y="2781300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18" name="Line 77"/>
          <p:cNvSpPr>
            <a:spLocks noChangeShapeType="1"/>
          </p:cNvSpPr>
          <p:nvPr/>
        </p:nvSpPr>
        <p:spPr bwMode="auto">
          <a:xfrm>
            <a:off x="7667625" y="2781300"/>
            <a:ext cx="504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20" name="Text Box 79"/>
          <p:cNvSpPr txBox="1">
            <a:spLocks noChangeArrowheads="1"/>
          </p:cNvSpPr>
          <p:nvPr/>
        </p:nvSpPr>
        <p:spPr bwMode="auto">
          <a:xfrm rot="-5400000">
            <a:off x="2928937" y="1184276"/>
            <a:ext cx="1584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Joshua</a:t>
            </a:r>
            <a:endParaRPr lang="en-US" altLang="en-US" sz="2400"/>
          </a:p>
        </p:txBody>
      </p:sp>
      <p:sp>
        <p:nvSpPr>
          <p:cNvPr id="4121" name="Text Box 80"/>
          <p:cNvSpPr txBox="1">
            <a:spLocks noChangeArrowheads="1"/>
          </p:cNvSpPr>
          <p:nvPr/>
        </p:nvSpPr>
        <p:spPr bwMode="auto">
          <a:xfrm rot="-5400000">
            <a:off x="3144043" y="1040607"/>
            <a:ext cx="18716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Judges</a:t>
            </a:r>
            <a:endParaRPr lang="en-US" altLang="en-US" sz="2400"/>
          </a:p>
        </p:txBody>
      </p:sp>
      <p:sp>
        <p:nvSpPr>
          <p:cNvPr id="4122" name="Text Box 81"/>
          <p:cNvSpPr txBox="1">
            <a:spLocks noChangeArrowheads="1"/>
          </p:cNvSpPr>
          <p:nvPr/>
        </p:nvSpPr>
        <p:spPr bwMode="auto">
          <a:xfrm rot="-5400000">
            <a:off x="3648075" y="823913"/>
            <a:ext cx="1873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Ruth</a:t>
            </a:r>
            <a:endParaRPr lang="en-US" altLang="en-US" sz="2400"/>
          </a:p>
        </p:txBody>
      </p:sp>
      <p:sp>
        <p:nvSpPr>
          <p:cNvPr id="4123" name="Text Box 82"/>
          <p:cNvSpPr txBox="1">
            <a:spLocks noChangeArrowheads="1"/>
          </p:cNvSpPr>
          <p:nvPr/>
        </p:nvSpPr>
        <p:spPr bwMode="auto">
          <a:xfrm rot="-5400000">
            <a:off x="4008437" y="1039813"/>
            <a:ext cx="20161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1 Samuel</a:t>
            </a:r>
            <a:endParaRPr lang="en-US" altLang="en-US" sz="2400"/>
          </a:p>
        </p:txBody>
      </p:sp>
      <p:sp>
        <p:nvSpPr>
          <p:cNvPr id="4124" name="Text Box 83"/>
          <p:cNvSpPr txBox="1">
            <a:spLocks noChangeArrowheads="1"/>
          </p:cNvSpPr>
          <p:nvPr/>
        </p:nvSpPr>
        <p:spPr bwMode="auto">
          <a:xfrm rot="-5400000">
            <a:off x="4656931" y="1112044"/>
            <a:ext cx="17287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2 Samuel</a:t>
            </a:r>
            <a:endParaRPr lang="en-US" altLang="en-US" sz="2400"/>
          </a:p>
        </p:txBody>
      </p:sp>
      <p:sp>
        <p:nvSpPr>
          <p:cNvPr id="4125" name="Text Box 84"/>
          <p:cNvSpPr txBox="1">
            <a:spLocks noChangeArrowheads="1"/>
          </p:cNvSpPr>
          <p:nvPr/>
        </p:nvSpPr>
        <p:spPr bwMode="auto">
          <a:xfrm rot="-5400000">
            <a:off x="5016500" y="1041400"/>
            <a:ext cx="1873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1 Kings</a:t>
            </a:r>
            <a:endParaRPr lang="en-US" altLang="en-US" sz="2400"/>
          </a:p>
        </p:txBody>
      </p:sp>
      <p:sp>
        <p:nvSpPr>
          <p:cNvPr id="4126" name="Text Box 85"/>
          <p:cNvSpPr txBox="1">
            <a:spLocks noChangeArrowheads="1"/>
          </p:cNvSpPr>
          <p:nvPr/>
        </p:nvSpPr>
        <p:spPr bwMode="auto">
          <a:xfrm rot="-5400000">
            <a:off x="5628481" y="1148557"/>
            <a:ext cx="15128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2 Kings</a:t>
            </a:r>
            <a:endParaRPr lang="en-US" altLang="en-US" sz="2400"/>
          </a:p>
        </p:txBody>
      </p:sp>
      <p:sp>
        <p:nvSpPr>
          <p:cNvPr id="4127" name="Text Box 86"/>
          <p:cNvSpPr txBox="1">
            <a:spLocks noChangeArrowheads="1"/>
          </p:cNvSpPr>
          <p:nvPr/>
        </p:nvSpPr>
        <p:spPr bwMode="auto">
          <a:xfrm rot="-5400000">
            <a:off x="5907882" y="1226344"/>
            <a:ext cx="19002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/>
              <a:t>1 Chronicles</a:t>
            </a:r>
            <a:endParaRPr lang="en-US" altLang="en-US" sz="2000"/>
          </a:p>
        </p:txBody>
      </p:sp>
      <p:sp>
        <p:nvSpPr>
          <p:cNvPr id="4128" name="Text Box 87"/>
          <p:cNvSpPr txBox="1">
            <a:spLocks noChangeArrowheads="1"/>
          </p:cNvSpPr>
          <p:nvPr/>
        </p:nvSpPr>
        <p:spPr bwMode="auto">
          <a:xfrm rot="-5400000">
            <a:off x="6426994" y="1286669"/>
            <a:ext cx="17287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/>
              <a:t>2 Chronicles</a:t>
            </a:r>
            <a:endParaRPr lang="en-US" altLang="en-US" sz="2000"/>
          </a:p>
        </p:txBody>
      </p:sp>
      <p:sp>
        <p:nvSpPr>
          <p:cNvPr id="4129" name="Text Box 88"/>
          <p:cNvSpPr txBox="1">
            <a:spLocks noChangeArrowheads="1"/>
          </p:cNvSpPr>
          <p:nvPr/>
        </p:nvSpPr>
        <p:spPr bwMode="auto">
          <a:xfrm rot="-5400000">
            <a:off x="6925468" y="1075532"/>
            <a:ext cx="16557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Ezra</a:t>
            </a:r>
            <a:endParaRPr lang="en-US" altLang="en-US" sz="2400"/>
          </a:p>
        </p:txBody>
      </p:sp>
      <p:sp>
        <p:nvSpPr>
          <p:cNvPr id="4130" name="Text Box 89"/>
          <p:cNvSpPr txBox="1">
            <a:spLocks noChangeArrowheads="1"/>
          </p:cNvSpPr>
          <p:nvPr/>
        </p:nvSpPr>
        <p:spPr bwMode="auto">
          <a:xfrm rot="-5400000">
            <a:off x="7154862" y="1062038"/>
            <a:ext cx="20605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Nehemiah</a:t>
            </a:r>
            <a:endParaRPr lang="en-US" altLang="en-US" sz="2400"/>
          </a:p>
        </p:txBody>
      </p:sp>
      <p:sp>
        <p:nvSpPr>
          <p:cNvPr id="4131" name="Text Box 90"/>
          <p:cNvSpPr txBox="1">
            <a:spLocks noChangeArrowheads="1"/>
          </p:cNvSpPr>
          <p:nvPr/>
        </p:nvSpPr>
        <p:spPr bwMode="auto">
          <a:xfrm rot="-5400000">
            <a:off x="8004175" y="1147763"/>
            <a:ext cx="1368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Esther</a:t>
            </a:r>
            <a:endParaRPr lang="en-US" altLang="en-US" sz="2400"/>
          </a:p>
        </p:txBody>
      </p:sp>
      <p:sp>
        <p:nvSpPr>
          <p:cNvPr id="4132" name="Text Box 91"/>
          <p:cNvSpPr txBox="1">
            <a:spLocks noChangeArrowheads="1"/>
          </p:cNvSpPr>
          <p:nvPr/>
        </p:nvSpPr>
        <p:spPr bwMode="auto">
          <a:xfrm rot="-5400000">
            <a:off x="5449093" y="3272632"/>
            <a:ext cx="14398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Job</a:t>
            </a:r>
            <a:endParaRPr lang="en-US" altLang="en-US" sz="2400"/>
          </a:p>
        </p:txBody>
      </p:sp>
      <p:sp>
        <p:nvSpPr>
          <p:cNvPr id="4133" name="Text Box 92"/>
          <p:cNvSpPr txBox="1">
            <a:spLocks noChangeArrowheads="1"/>
          </p:cNvSpPr>
          <p:nvPr/>
        </p:nvSpPr>
        <p:spPr bwMode="auto">
          <a:xfrm rot="-5400000">
            <a:off x="5844381" y="3307557"/>
            <a:ext cx="16557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Psalms</a:t>
            </a:r>
            <a:endParaRPr lang="en-US" altLang="en-US" sz="2400"/>
          </a:p>
        </p:txBody>
      </p:sp>
      <p:sp>
        <p:nvSpPr>
          <p:cNvPr id="4134" name="Text Box 93"/>
          <p:cNvSpPr txBox="1">
            <a:spLocks noChangeArrowheads="1"/>
          </p:cNvSpPr>
          <p:nvPr/>
        </p:nvSpPr>
        <p:spPr bwMode="auto">
          <a:xfrm rot="-5400000">
            <a:off x="6241256" y="3344069"/>
            <a:ext cx="17287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Proverbs</a:t>
            </a:r>
            <a:endParaRPr lang="en-US" altLang="en-US" sz="2400"/>
          </a:p>
        </p:txBody>
      </p:sp>
      <p:sp>
        <p:nvSpPr>
          <p:cNvPr id="4135" name="Text Box 94"/>
          <p:cNvSpPr txBox="1">
            <a:spLocks noChangeArrowheads="1"/>
          </p:cNvSpPr>
          <p:nvPr/>
        </p:nvSpPr>
        <p:spPr bwMode="auto">
          <a:xfrm rot="-5400000">
            <a:off x="6462713" y="3338512"/>
            <a:ext cx="19431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/>
              <a:t>Ecclesiastes</a:t>
            </a:r>
            <a:endParaRPr lang="en-US" altLang="en-US" sz="2000"/>
          </a:p>
        </p:txBody>
      </p:sp>
      <p:sp>
        <p:nvSpPr>
          <p:cNvPr id="4136" name="Text Box 95"/>
          <p:cNvSpPr txBox="1">
            <a:spLocks noChangeArrowheads="1"/>
          </p:cNvSpPr>
          <p:nvPr/>
        </p:nvSpPr>
        <p:spPr bwMode="auto">
          <a:xfrm rot="-5400000">
            <a:off x="6915944" y="3390106"/>
            <a:ext cx="20161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1800"/>
              <a:t>Song of Songs</a:t>
            </a:r>
            <a:endParaRPr lang="en-US" altLang="en-US" sz="1800"/>
          </a:p>
        </p:txBody>
      </p:sp>
      <p:sp>
        <p:nvSpPr>
          <p:cNvPr id="4137" name="Text Box 96"/>
          <p:cNvSpPr txBox="1">
            <a:spLocks noChangeArrowheads="1"/>
          </p:cNvSpPr>
          <p:nvPr/>
        </p:nvSpPr>
        <p:spPr bwMode="auto">
          <a:xfrm rot="-5400000">
            <a:off x="228600" y="5253038"/>
            <a:ext cx="1800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Isaiah</a:t>
            </a:r>
            <a:endParaRPr lang="en-US" altLang="en-US" sz="2400"/>
          </a:p>
        </p:txBody>
      </p:sp>
      <p:sp>
        <p:nvSpPr>
          <p:cNvPr id="4138" name="Text Box 97"/>
          <p:cNvSpPr txBox="1">
            <a:spLocks noChangeArrowheads="1"/>
          </p:cNvSpPr>
          <p:nvPr/>
        </p:nvSpPr>
        <p:spPr bwMode="auto">
          <a:xfrm rot="-5400000">
            <a:off x="732632" y="5468144"/>
            <a:ext cx="16557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Jeremiah</a:t>
            </a:r>
            <a:endParaRPr lang="en-US" altLang="en-US" sz="2400"/>
          </a:p>
        </p:txBody>
      </p:sp>
      <p:sp>
        <p:nvSpPr>
          <p:cNvPr id="4139" name="Text Box 98"/>
          <p:cNvSpPr txBox="1">
            <a:spLocks noChangeArrowheads="1"/>
          </p:cNvSpPr>
          <p:nvPr/>
        </p:nvSpPr>
        <p:spPr bwMode="auto">
          <a:xfrm rot="-5400000">
            <a:off x="1097757" y="5607844"/>
            <a:ext cx="17287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/>
              <a:t>Lamentations</a:t>
            </a:r>
            <a:endParaRPr lang="en-US" altLang="en-US" sz="2000"/>
          </a:p>
        </p:txBody>
      </p:sp>
      <p:sp>
        <p:nvSpPr>
          <p:cNvPr id="4140" name="Text Box 99"/>
          <p:cNvSpPr txBox="1">
            <a:spLocks noChangeArrowheads="1"/>
          </p:cNvSpPr>
          <p:nvPr/>
        </p:nvSpPr>
        <p:spPr bwMode="auto">
          <a:xfrm rot="-5400000">
            <a:off x="1488281" y="5288757"/>
            <a:ext cx="18716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Ezekiel</a:t>
            </a:r>
            <a:endParaRPr lang="en-US" altLang="en-US" sz="2400"/>
          </a:p>
        </p:txBody>
      </p:sp>
      <p:sp>
        <p:nvSpPr>
          <p:cNvPr id="4141" name="Text Box 100"/>
          <p:cNvSpPr txBox="1">
            <a:spLocks noChangeArrowheads="1"/>
          </p:cNvSpPr>
          <p:nvPr/>
        </p:nvSpPr>
        <p:spPr bwMode="auto">
          <a:xfrm rot="-5400000">
            <a:off x="3072607" y="5433219"/>
            <a:ext cx="14398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Joel</a:t>
            </a:r>
            <a:endParaRPr lang="en-US" altLang="en-US" sz="2400"/>
          </a:p>
        </p:txBody>
      </p:sp>
      <p:sp>
        <p:nvSpPr>
          <p:cNvPr id="4142" name="Text Box 101"/>
          <p:cNvSpPr txBox="1">
            <a:spLocks noChangeArrowheads="1"/>
          </p:cNvSpPr>
          <p:nvPr/>
        </p:nvSpPr>
        <p:spPr bwMode="auto">
          <a:xfrm rot="-5400000">
            <a:off x="3504406" y="5431632"/>
            <a:ext cx="15827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Amos</a:t>
            </a:r>
            <a:endParaRPr lang="en-US" altLang="en-US" sz="2400"/>
          </a:p>
        </p:txBody>
      </p:sp>
      <p:sp>
        <p:nvSpPr>
          <p:cNvPr id="4143" name="Text Box 102"/>
          <p:cNvSpPr txBox="1">
            <a:spLocks noChangeArrowheads="1"/>
          </p:cNvSpPr>
          <p:nvPr/>
        </p:nvSpPr>
        <p:spPr bwMode="auto">
          <a:xfrm rot="-5400000">
            <a:off x="4044950" y="5613401"/>
            <a:ext cx="1368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Obadiah</a:t>
            </a:r>
            <a:endParaRPr lang="en-US" altLang="en-US" sz="2400"/>
          </a:p>
        </p:txBody>
      </p:sp>
      <p:sp>
        <p:nvSpPr>
          <p:cNvPr id="4144" name="Text Box 103"/>
          <p:cNvSpPr txBox="1">
            <a:spLocks noChangeArrowheads="1"/>
          </p:cNvSpPr>
          <p:nvPr/>
        </p:nvSpPr>
        <p:spPr bwMode="auto">
          <a:xfrm rot="-5400000">
            <a:off x="2316957" y="5541169"/>
            <a:ext cx="1223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Daniel</a:t>
            </a:r>
            <a:endParaRPr lang="en-US" altLang="en-US" sz="2400"/>
          </a:p>
        </p:txBody>
      </p:sp>
      <p:sp>
        <p:nvSpPr>
          <p:cNvPr id="4145" name="Text Box 104"/>
          <p:cNvSpPr txBox="1">
            <a:spLocks noChangeArrowheads="1"/>
          </p:cNvSpPr>
          <p:nvPr/>
        </p:nvSpPr>
        <p:spPr bwMode="auto">
          <a:xfrm rot="-5400000">
            <a:off x="2532063" y="5397500"/>
            <a:ext cx="1657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Hosea</a:t>
            </a:r>
            <a:endParaRPr lang="en-US" altLang="en-US" sz="2400"/>
          </a:p>
        </p:txBody>
      </p:sp>
      <p:sp>
        <p:nvSpPr>
          <p:cNvPr id="4146" name="Text Box 105"/>
          <p:cNvSpPr txBox="1">
            <a:spLocks noChangeArrowheads="1"/>
          </p:cNvSpPr>
          <p:nvPr/>
        </p:nvSpPr>
        <p:spPr bwMode="auto">
          <a:xfrm rot="-5400000">
            <a:off x="4584700" y="5576888"/>
            <a:ext cx="11525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Jonah</a:t>
            </a:r>
            <a:endParaRPr lang="en-US" altLang="en-US" sz="2400"/>
          </a:p>
        </p:txBody>
      </p:sp>
      <p:sp>
        <p:nvSpPr>
          <p:cNvPr id="4147" name="Text Box 106"/>
          <p:cNvSpPr txBox="1">
            <a:spLocks noChangeArrowheads="1"/>
          </p:cNvSpPr>
          <p:nvPr/>
        </p:nvSpPr>
        <p:spPr bwMode="auto">
          <a:xfrm rot="-5400000">
            <a:off x="4692650" y="5253038"/>
            <a:ext cx="1800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Micah</a:t>
            </a:r>
            <a:endParaRPr lang="en-US" altLang="en-US" sz="2400"/>
          </a:p>
        </p:txBody>
      </p:sp>
      <p:sp>
        <p:nvSpPr>
          <p:cNvPr id="4148" name="Text Box 107"/>
          <p:cNvSpPr txBox="1">
            <a:spLocks noChangeArrowheads="1"/>
          </p:cNvSpPr>
          <p:nvPr/>
        </p:nvSpPr>
        <p:spPr bwMode="auto">
          <a:xfrm rot="-5400000">
            <a:off x="5088731" y="5215732"/>
            <a:ext cx="18716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Nahum</a:t>
            </a:r>
            <a:endParaRPr lang="en-US" altLang="en-US" sz="2400"/>
          </a:p>
        </p:txBody>
      </p:sp>
      <p:sp>
        <p:nvSpPr>
          <p:cNvPr id="4149" name="Text Box 108"/>
          <p:cNvSpPr txBox="1">
            <a:spLocks noChangeArrowheads="1"/>
          </p:cNvSpPr>
          <p:nvPr/>
        </p:nvSpPr>
        <p:spPr bwMode="auto">
          <a:xfrm rot="-5400000">
            <a:off x="5232400" y="5216526"/>
            <a:ext cx="2447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Habakkuk</a:t>
            </a:r>
            <a:endParaRPr lang="en-US" altLang="en-US" sz="2400"/>
          </a:p>
        </p:txBody>
      </p:sp>
      <p:sp>
        <p:nvSpPr>
          <p:cNvPr id="4150" name="Text Box 109"/>
          <p:cNvSpPr txBox="1">
            <a:spLocks noChangeArrowheads="1"/>
          </p:cNvSpPr>
          <p:nvPr/>
        </p:nvSpPr>
        <p:spPr bwMode="auto">
          <a:xfrm rot="-5400000">
            <a:off x="6097588" y="5503863"/>
            <a:ext cx="172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Zephaniah</a:t>
            </a:r>
            <a:endParaRPr lang="en-US" altLang="en-US" sz="2400"/>
          </a:p>
        </p:txBody>
      </p:sp>
      <p:sp>
        <p:nvSpPr>
          <p:cNvPr id="4151" name="Text Box 110"/>
          <p:cNvSpPr txBox="1">
            <a:spLocks noChangeArrowheads="1"/>
          </p:cNvSpPr>
          <p:nvPr/>
        </p:nvSpPr>
        <p:spPr bwMode="auto">
          <a:xfrm rot="-5400000">
            <a:off x="6384925" y="5216526"/>
            <a:ext cx="20161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Haggai</a:t>
            </a:r>
            <a:endParaRPr lang="en-US" altLang="en-US" sz="2400"/>
          </a:p>
        </p:txBody>
      </p:sp>
      <p:sp>
        <p:nvSpPr>
          <p:cNvPr id="4152" name="Text Box 111"/>
          <p:cNvSpPr txBox="1">
            <a:spLocks noChangeArrowheads="1"/>
          </p:cNvSpPr>
          <p:nvPr/>
        </p:nvSpPr>
        <p:spPr bwMode="auto">
          <a:xfrm rot="-5400000">
            <a:off x="6960394" y="5504657"/>
            <a:ext cx="17287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Zechariah</a:t>
            </a:r>
            <a:endParaRPr lang="en-US" altLang="en-US" sz="2400"/>
          </a:p>
        </p:txBody>
      </p:sp>
      <p:sp>
        <p:nvSpPr>
          <p:cNvPr id="4153" name="Text Box 112"/>
          <p:cNvSpPr txBox="1">
            <a:spLocks noChangeArrowheads="1"/>
          </p:cNvSpPr>
          <p:nvPr/>
        </p:nvSpPr>
        <p:spPr bwMode="auto">
          <a:xfrm rot="-5400000">
            <a:off x="7248525" y="5287963"/>
            <a:ext cx="20161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Malachi</a:t>
            </a:r>
            <a:endParaRPr lang="en-US" altLang="en-US" sz="2400"/>
          </a:p>
        </p:txBody>
      </p:sp>
      <p:sp>
        <p:nvSpPr>
          <p:cNvPr id="2" name="Rectangle 1"/>
          <p:cNvSpPr/>
          <p:nvPr/>
        </p:nvSpPr>
        <p:spPr>
          <a:xfrm>
            <a:off x="464213" y="2609713"/>
            <a:ext cx="528571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solidFill>
                  <a:schemeClr val="accent2">
                    <a:lumMod val="75000"/>
                  </a:schemeClr>
                </a:solidFill>
                <a:latin typeface="Libre Franklin" panose="00000500000000000000" pitchFamily="2" charset="0"/>
              </a:rPr>
              <a:t>The Old Testament</a:t>
            </a:r>
            <a:endParaRPr lang="en-US" sz="5400" b="1" cap="none" spc="0" dirty="0">
              <a:ln w="1905"/>
              <a:solidFill>
                <a:schemeClr val="accent2">
                  <a:lumMod val="75000"/>
                </a:schemeClr>
              </a:solidFill>
              <a:latin typeface="Libre Franklin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2621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17"/>
          <p:cNvGrpSpPr>
            <a:grpSpLocks/>
          </p:cNvGrpSpPr>
          <p:nvPr/>
        </p:nvGrpSpPr>
        <p:grpSpPr bwMode="auto">
          <a:xfrm>
            <a:off x="395288" y="620713"/>
            <a:ext cx="1728787" cy="1728787"/>
            <a:chOff x="748" y="436"/>
            <a:chExt cx="1089" cy="1089"/>
          </a:xfrm>
        </p:grpSpPr>
        <p:sp>
          <p:nvSpPr>
            <p:cNvPr id="5194" name="Rectangle 11"/>
            <p:cNvSpPr>
              <a:spLocks noChangeArrowheads="1"/>
            </p:cNvSpPr>
            <p:nvPr/>
          </p:nvSpPr>
          <p:spPr bwMode="auto">
            <a:xfrm>
              <a:off x="748" y="436"/>
              <a:ext cx="272" cy="1089"/>
            </a:xfrm>
            <a:prstGeom prst="rect">
              <a:avLst/>
            </a:prstGeom>
            <a:solidFill>
              <a:srgbClr val="C0A4D8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/>
            </a:p>
          </p:txBody>
        </p:sp>
        <p:sp>
          <p:nvSpPr>
            <p:cNvPr id="5195" name="Rectangle 12"/>
            <p:cNvSpPr>
              <a:spLocks noChangeArrowheads="1"/>
            </p:cNvSpPr>
            <p:nvPr/>
          </p:nvSpPr>
          <p:spPr bwMode="auto">
            <a:xfrm>
              <a:off x="1020" y="436"/>
              <a:ext cx="272" cy="1089"/>
            </a:xfrm>
            <a:prstGeom prst="rect">
              <a:avLst/>
            </a:prstGeom>
            <a:solidFill>
              <a:srgbClr val="C0A4D8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/>
            </a:p>
          </p:txBody>
        </p:sp>
        <p:sp>
          <p:nvSpPr>
            <p:cNvPr id="5196" name="Rectangle 13"/>
            <p:cNvSpPr>
              <a:spLocks noChangeArrowheads="1"/>
            </p:cNvSpPr>
            <p:nvPr/>
          </p:nvSpPr>
          <p:spPr bwMode="auto">
            <a:xfrm>
              <a:off x="1292" y="436"/>
              <a:ext cx="273" cy="1089"/>
            </a:xfrm>
            <a:prstGeom prst="rect">
              <a:avLst/>
            </a:prstGeom>
            <a:solidFill>
              <a:srgbClr val="C0A4D8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/>
            </a:p>
          </p:txBody>
        </p:sp>
        <p:sp>
          <p:nvSpPr>
            <p:cNvPr id="5197" name="Rectangle 15"/>
            <p:cNvSpPr>
              <a:spLocks noChangeArrowheads="1"/>
            </p:cNvSpPr>
            <p:nvPr/>
          </p:nvSpPr>
          <p:spPr bwMode="auto">
            <a:xfrm>
              <a:off x="1565" y="436"/>
              <a:ext cx="272" cy="1089"/>
            </a:xfrm>
            <a:prstGeom prst="rect">
              <a:avLst/>
            </a:prstGeom>
            <a:solidFill>
              <a:srgbClr val="C0A4D8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/>
            </a:p>
          </p:txBody>
        </p:sp>
      </p:grpSp>
      <p:sp>
        <p:nvSpPr>
          <p:cNvPr id="5123" name="Rectangle 16"/>
          <p:cNvSpPr>
            <a:spLocks noChangeArrowheads="1"/>
          </p:cNvSpPr>
          <p:nvPr/>
        </p:nvSpPr>
        <p:spPr bwMode="auto">
          <a:xfrm>
            <a:off x="3059113" y="620713"/>
            <a:ext cx="431800" cy="1727200"/>
          </a:xfrm>
          <a:prstGeom prst="rect">
            <a:avLst/>
          </a:prstGeom>
          <a:solidFill>
            <a:srgbClr val="9DEBF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/>
          </a:p>
        </p:txBody>
      </p:sp>
      <p:grpSp>
        <p:nvGrpSpPr>
          <p:cNvPr id="5124" name="Group 49"/>
          <p:cNvGrpSpPr>
            <a:grpSpLocks/>
          </p:cNvGrpSpPr>
          <p:nvPr/>
        </p:nvGrpSpPr>
        <p:grpSpPr bwMode="auto">
          <a:xfrm>
            <a:off x="468313" y="4941888"/>
            <a:ext cx="3457575" cy="1728787"/>
            <a:chOff x="385" y="1979"/>
            <a:chExt cx="2178" cy="1089"/>
          </a:xfrm>
        </p:grpSpPr>
        <p:grpSp>
          <p:nvGrpSpPr>
            <p:cNvPr id="5184" name="Group 33"/>
            <p:cNvGrpSpPr>
              <a:grpSpLocks/>
            </p:cNvGrpSpPr>
            <p:nvPr/>
          </p:nvGrpSpPr>
          <p:grpSpPr bwMode="auto">
            <a:xfrm>
              <a:off x="385" y="1979"/>
              <a:ext cx="1089" cy="1089"/>
              <a:chOff x="748" y="436"/>
              <a:chExt cx="1089" cy="1089"/>
            </a:xfrm>
          </p:grpSpPr>
          <p:sp>
            <p:nvSpPr>
              <p:cNvPr id="5190" name="Rectangle 34"/>
              <p:cNvSpPr>
                <a:spLocks noChangeArrowheads="1"/>
              </p:cNvSpPr>
              <p:nvPr/>
            </p:nvSpPr>
            <p:spPr bwMode="auto">
              <a:xfrm>
                <a:off x="748" y="436"/>
                <a:ext cx="272" cy="1089"/>
              </a:xfrm>
              <a:prstGeom prst="rect">
                <a:avLst/>
              </a:prstGeom>
              <a:solidFill>
                <a:srgbClr val="E17A6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  <p:sp>
            <p:nvSpPr>
              <p:cNvPr id="5191" name="Rectangle 35"/>
              <p:cNvSpPr>
                <a:spLocks noChangeArrowheads="1"/>
              </p:cNvSpPr>
              <p:nvPr/>
            </p:nvSpPr>
            <p:spPr bwMode="auto">
              <a:xfrm>
                <a:off x="1020" y="436"/>
                <a:ext cx="272" cy="1089"/>
              </a:xfrm>
              <a:prstGeom prst="rect">
                <a:avLst/>
              </a:prstGeom>
              <a:solidFill>
                <a:srgbClr val="E17A6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  <p:sp>
            <p:nvSpPr>
              <p:cNvPr id="5192" name="Rectangle 36"/>
              <p:cNvSpPr>
                <a:spLocks noChangeArrowheads="1"/>
              </p:cNvSpPr>
              <p:nvPr/>
            </p:nvSpPr>
            <p:spPr bwMode="auto">
              <a:xfrm>
                <a:off x="1292" y="436"/>
                <a:ext cx="273" cy="1089"/>
              </a:xfrm>
              <a:prstGeom prst="rect">
                <a:avLst/>
              </a:prstGeom>
              <a:solidFill>
                <a:srgbClr val="E17A6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  <p:sp>
            <p:nvSpPr>
              <p:cNvPr id="5193" name="Rectangle 37"/>
              <p:cNvSpPr>
                <a:spLocks noChangeArrowheads="1"/>
              </p:cNvSpPr>
              <p:nvPr/>
            </p:nvSpPr>
            <p:spPr bwMode="auto">
              <a:xfrm>
                <a:off x="1565" y="436"/>
                <a:ext cx="272" cy="1089"/>
              </a:xfrm>
              <a:prstGeom prst="rect">
                <a:avLst/>
              </a:prstGeom>
              <a:solidFill>
                <a:srgbClr val="E17A6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</p:grpSp>
        <p:grpSp>
          <p:nvGrpSpPr>
            <p:cNvPr id="5185" name="Group 38"/>
            <p:cNvGrpSpPr>
              <a:grpSpLocks/>
            </p:cNvGrpSpPr>
            <p:nvPr/>
          </p:nvGrpSpPr>
          <p:grpSpPr bwMode="auto">
            <a:xfrm>
              <a:off x="1474" y="1979"/>
              <a:ext cx="1089" cy="1089"/>
              <a:chOff x="748" y="436"/>
              <a:chExt cx="1089" cy="1089"/>
            </a:xfrm>
          </p:grpSpPr>
          <p:sp>
            <p:nvSpPr>
              <p:cNvPr id="5186" name="Rectangle 39"/>
              <p:cNvSpPr>
                <a:spLocks noChangeArrowheads="1"/>
              </p:cNvSpPr>
              <p:nvPr/>
            </p:nvSpPr>
            <p:spPr bwMode="auto">
              <a:xfrm>
                <a:off x="748" y="436"/>
                <a:ext cx="272" cy="1089"/>
              </a:xfrm>
              <a:prstGeom prst="rect">
                <a:avLst/>
              </a:prstGeom>
              <a:solidFill>
                <a:srgbClr val="E17A6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  <p:sp>
            <p:nvSpPr>
              <p:cNvPr id="5187" name="Rectangle 40"/>
              <p:cNvSpPr>
                <a:spLocks noChangeArrowheads="1"/>
              </p:cNvSpPr>
              <p:nvPr/>
            </p:nvSpPr>
            <p:spPr bwMode="auto">
              <a:xfrm>
                <a:off x="1020" y="436"/>
                <a:ext cx="272" cy="1089"/>
              </a:xfrm>
              <a:prstGeom prst="rect">
                <a:avLst/>
              </a:prstGeom>
              <a:solidFill>
                <a:srgbClr val="E17A6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  <p:sp>
            <p:nvSpPr>
              <p:cNvPr id="5188" name="Rectangle 41"/>
              <p:cNvSpPr>
                <a:spLocks noChangeArrowheads="1"/>
              </p:cNvSpPr>
              <p:nvPr/>
            </p:nvSpPr>
            <p:spPr bwMode="auto">
              <a:xfrm>
                <a:off x="1292" y="436"/>
                <a:ext cx="273" cy="1089"/>
              </a:xfrm>
              <a:prstGeom prst="rect">
                <a:avLst/>
              </a:prstGeom>
              <a:solidFill>
                <a:srgbClr val="E17A6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  <p:sp>
            <p:nvSpPr>
              <p:cNvPr id="5189" name="Rectangle 42"/>
              <p:cNvSpPr>
                <a:spLocks noChangeArrowheads="1"/>
              </p:cNvSpPr>
              <p:nvPr/>
            </p:nvSpPr>
            <p:spPr bwMode="auto">
              <a:xfrm>
                <a:off x="1565" y="436"/>
                <a:ext cx="272" cy="1089"/>
              </a:xfrm>
              <a:prstGeom prst="rect">
                <a:avLst/>
              </a:prstGeom>
              <a:solidFill>
                <a:srgbClr val="E17A6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800"/>
              </a:p>
            </p:txBody>
          </p:sp>
        </p:grpSp>
      </p:grpSp>
      <p:sp>
        <p:nvSpPr>
          <p:cNvPr id="5125" name="Rectangle 48"/>
          <p:cNvSpPr>
            <a:spLocks noChangeArrowheads="1"/>
          </p:cNvSpPr>
          <p:nvPr/>
        </p:nvSpPr>
        <p:spPr bwMode="auto">
          <a:xfrm>
            <a:off x="5076825" y="4941888"/>
            <a:ext cx="431800" cy="1727200"/>
          </a:xfrm>
          <a:prstGeom prst="rect">
            <a:avLst/>
          </a:prstGeom>
          <a:solidFill>
            <a:srgbClr val="FDB165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/>
          </a:p>
        </p:txBody>
      </p:sp>
      <p:grpSp>
        <p:nvGrpSpPr>
          <p:cNvPr id="5126" name="Group 51"/>
          <p:cNvGrpSpPr>
            <a:grpSpLocks/>
          </p:cNvGrpSpPr>
          <p:nvPr/>
        </p:nvGrpSpPr>
        <p:grpSpPr bwMode="auto">
          <a:xfrm>
            <a:off x="468313" y="2781300"/>
            <a:ext cx="5832475" cy="1727200"/>
            <a:chOff x="249" y="1616"/>
            <a:chExt cx="3674" cy="1088"/>
          </a:xfrm>
        </p:grpSpPr>
        <p:grpSp>
          <p:nvGrpSpPr>
            <p:cNvPr id="5168" name="Group 18"/>
            <p:cNvGrpSpPr>
              <a:grpSpLocks/>
            </p:cNvGrpSpPr>
            <p:nvPr/>
          </p:nvGrpSpPr>
          <p:grpSpPr bwMode="auto">
            <a:xfrm>
              <a:off x="249" y="1616"/>
              <a:ext cx="3402" cy="1088"/>
              <a:chOff x="431" y="2341"/>
              <a:chExt cx="4355" cy="1134"/>
            </a:xfrm>
          </p:grpSpPr>
          <p:grpSp>
            <p:nvGrpSpPr>
              <p:cNvPr id="5170" name="Group 19"/>
              <p:cNvGrpSpPr>
                <a:grpSpLocks/>
              </p:cNvGrpSpPr>
              <p:nvPr/>
            </p:nvGrpSpPr>
            <p:grpSpPr bwMode="auto">
              <a:xfrm>
                <a:off x="431" y="2341"/>
                <a:ext cx="2178" cy="1134"/>
                <a:chOff x="2517" y="436"/>
                <a:chExt cx="2178" cy="1134"/>
              </a:xfrm>
            </p:grpSpPr>
            <p:sp>
              <p:nvSpPr>
                <p:cNvPr id="5178" name="Rectangle 20"/>
                <p:cNvSpPr>
                  <a:spLocks noChangeArrowheads="1"/>
                </p:cNvSpPr>
                <p:nvPr/>
              </p:nvSpPr>
              <p:spPr bwMode="auto">
                <a:xfrm>
                  <a:off x="2517" y="436"/>
                  <a:ext cx="363" cy="1134"/>
                </a:xfrm>
                <a:prstGeom prst="rect">
                  <a:avLst/>
                </a:prstGeom>
                <a:solidFill>
                  <a:srgbClr val="B2B2B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GB" altLang="en-US" sz="1800"/>
                </a:p>
              </p:txBody>
            </p:sp>
            <p:sp>
              <p:nvSpPr>
                <p:cNvPr id="5179" name="Rectangle 21"/>
                <p:cNvSpPr>
                  <a:spLocks noChangeArrowheads="1"/>
                </p:cNvSpPr>
                <p:nvPr/>
              </p:nvSpPr>
              <p:spPr bwMode="auto">
                <a:xfrm>
                  <a:off x="2880" y="436"/>
                  <a:ext cx="363" cy="1134"/>
                </a:xfrm>
                <a:prstGeom prst="rect">
                  <a:avLst/>
                </a:prstGeom>
                <a:solidFill>
                  <a:srgbClr val="B2B2B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GB" altLang="en-US" sz="1800"/>
                </a:p>
              </p:txBody>
            </p:sp>
            <p:sp>
              <p:nvSpPr>
                <p:cNvPr id="5180" name="Rectangle 22"/>
                <p:cNvSpPr>
                  <a:spLocks noChangeArrowheads="1"/>
                </p:cNvSpPr>
                <p:nvPr/>
              </p:nvSpPr>
              <p:spPr bwMode="auto">
                <a:xfrm>
                  <a:off x="4332" y="436"/>
                  <a:ext cx="363" cy="1134"/>
                </a:xfrm>
                <a:prstGeom prst="rect">
                  <a:avLst/>
                </a:prstGeom>
                <a:solidFill>
                  <a:srgbClr val="B2B2B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GB" altLang="en-US" sz="1800"/>
                </a:p>
              </p:txBody>
            </p:sp>
            <p:sp>
              <p:nvSpPr>
                <p:cNvPr id="5181" name="Rectangle 23"/>
                <p:cNvSpPr>
                  <a:spLocks noChangeArrowheads="1"/>
                </p:cNvSpPr>
                <p:nvPr/>
              </p:nvSpPr>
              <p:spPr bwMode="auto">
                <a:xfrm>
                  <a:off x="3969" y="436"/>
                  <a:ext cx="363" cy="1134"/>
                </a:xfrm>
                <a:prstGeom prst="rect">
                  <a:avLst/>
                </a:prstGeom>
                <a:solidFill>
                  <a:srgbClr val="B2B2B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GB" altLang="en-US" sz="1800"/>
                </a:p>
              </p:txBody>
            </p:sp>
            <p:sp>
              <p:nvSpPr>
                <p:cNvPr id="5182" name="Rectangle 24"/>
                <p:cNvSpPr>
                  <a:spLocks noChangeArrowheads="1"/>
                </p:cNvSpPr>
                <p:nvPr/>
              </p:nvSpPr>
              <p:spPr bwMode="auto">
                <a:xfrm>
                  <a:off x="3606" y="436"/>
                  <a:ext cx="363" cy="1134"/>
                </a:xfrm>
                <a:prstGeom prst="rect">
                  <a:avLst/>
                </a:prstGeom>
                <a:solidFill>
                  <a:srgbClr val="B2B2B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GB" altLang="en-US" sz="1800"/>
                </a:p>
              </p:txBody>
            </p:sp>
            <p:sp>
              <p:nvSpPr>
                <p:cNvPr id="5183" name="Rectangle 25"/>
                <p:cNvSpPr>
                  <a:spLocks noChangeArrowheads="1"/>
                </p:cNvSpPr>
                <p:nvPr/>
              </p:nvSpPr>
              <p:spPr bwMode="auto">
                <a:xfrm>
                  <a:off x="3243" y="436"/>
                  <a:ext cx="363" cy="1134"/>
                </a:xfrm>
                <a:prstGeom prst="rect">
                  <a:avLst/>
                </a:prstGeom>
                <a:solidFill>
                  <a:srgbClr val="B2B2B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GB" altLang="en-US" sz="1800"/>
                </a:p>
              </p:txBody>
            </p:sp>
          </p:grpSp>
          <p:grpSp>
            <p:nvGrpSpPr>
              <p:cNvPr id="5171" name="Group 26"/>
              <p:cNvGrpSpPr>
                <a:grpSpLocks/>
              </p:cNvGrpSpPr>
              <p:nvPr/>
            </p:nvGrpSpPr>
            <p:grpSpPr bwMode="auto">
              <a:xfrm>
                <a:off x="2608" y="2341"/>
                <a:ext cx="2178" cy="1134"/>
                <a:chOff x="2517" y="436"/>
                <a:chExt cx="2178" cy="1134"/>
              </a:xfrm>
            </p:grpSpPr>
            <p:sp>
              <p:nvSpPr>
                <p:cNvPr id="5172" name="Rectangle 27"/>
                <p:cNvSpPr>
                  <a:spLocks noChangeArrowheads="1"/>
                </p:cNvSpPr>
                <p:nvPr/>
              </p:nvSpPr>
              <p:spPr bwMode="auto">
                <a:xfrm>
                  <a:off x="2517" y="436"/>
                  <a:ext cx="363" cy="1134"/>
                </a:xfrm>
                <a:prstGeom prst="rect">
                  <a:avLst/>
                </a:prstGeom>
                <a:solidFill>
                  <a:srgbClr val="B2B2B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GB" altLang="en-US" sz="1800"/>
                </a:p>
              </p:txBody>
            </p:sp>
            <p:sp>
              <p:nvSpPr>
                <p:cNvPr id="5173" name="Rectangle 28"/>
                <p:cNvSpPr>
                  <a:spLocks noChangeArrowheads="1"/>
                </p:cNvSpPr>
                <p:nvPr/>
              </p:nvSpPr>
              <p:spPr bwMode="auto">
                <a:xfrm>
                  <a:off x="2880" y="436"/>
                  <a:ext cx="363" cy="1134"/>
                </a:xfrm>
                <a:prstGeom prst="rect">
                  <a:avLst/>
                </a:prstGeom>
                <a:solidFill>
                  <a:srgbClr val="B2B2B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GB" altLang="en-US" sz="1800"/>
                </a:p>
              </p:txBody>
            </p:sp>
            <p:sp>
              <p:nvSpPr>
                <p:cNvPr id="5174" name="Rectangle 29"/>
                <p:cNvSpPr>
                  <a:spLocks noChangeArrowheads="1"/>
                </p:cNvSpPr>
                <p:nvPr/>
              </p:nvSpPr>
              <p:spPr bwMode="auto">
                <a:xfrm>
                  <a:off x="4332" y="436"/>
                  <a:ext cx="363" cy="1134"/>
                </a:xfrm>
                <a:prstGeom prst="rect">
                  <a:avLst/>
                </a:prstGeom>
                <a:solidFill>
                  <a:srgbClr val="B2B2B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GB" altLang="en-US" sz="1800"/>
                </a:p>
              </p:txBody>
            </p:sp>
            <p:sp>
              <p:nvSpPr>
                <p:cNvPr id="5175" name="Rectangle 30"/>
                <p:cNvSpPr>
                  <a:spLocks noChangeArrowheads="1"/>
                </p:cNvSpPr>
                <p:nvPr/>
              </p:nvSpPr>
              <p:spPr bwMode="auto">
                <a:xfrm>
                  <a:off x="3969" y="436"/>
                  <a:ext cx="363" cy="1134"/>
                </a:xfrm>
                <a:prstGeom prst="rect">
                  <a:avLst/>
                </a:prstGeom>
                <a:solidFill>
                  <a:srgbClr val="B2B2B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GB" altLang="en-US" sz="1800"/>
                </a:p>
              </p:txBody>
            </p:sp>
            <p:sp>
              <p:nvSpPr>
                <p:cNvPr id="5176" name="Rectangle 31"/>
                <p:cNvSpPr>
                  <a:spLocks noChangeArrowheads="1"/>
                </p:cNvSpPr>
                <p:nvPr/>
              </p:nvSpPr>
              <p:spPr bwMode="auto">
                <a:xfrm>
                  <a:off x="3606" y="436"/>
                  <a:ext cx="363" cy="1134"/>
                </a:xfrm>
                <a:prstGeom prst="rect">
                  <a:avLst/>
                </a:prstGeom>
                <a:solidFill>
                  <a:srgbClr val="B2B2B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GB" altLang="en-US" sz="1800"/>
                </a:p>
              </p:txBody>
            </p:sp>
            <p:sp>
              <p:nvSpPr>
                <p:cNvPr id="5177" name="Rectangle 32"/>
                <p:cNvSpPr>
                  <a:spLocks noChangeArrowheads="1"/>
                </p:cNvSpPr>
                <p:nvPr/>
              </p:nvSpPr>
              <p:spPr bwMode="auto">
                <a:xfrm>
                  <a:off x="3243" y="436"/>
                  <a:ext cx="363" cy="1134"/>
                </a:xfrm>
                <a:prstGeom prst="rect">
                  <a:avLst/>
                </a:prstGeom>
                <a:solidFill>
                  <a:srgbClr val="B2B2B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GB" altLang="en-US" sz="1800"/>
                </a:p>
              </p:txBody>
            </p:sp>
          </p:grpSp>
        </p:grpSp>
        <p:sp>
          <p:nvSpPr>
            <p:cNvPr id="5169" name="Rectangle 50"/>
            <p:cNvSpPr>
              <a:spLocks noChangeArrowheads="1"/>
            </p:cNvSpPr>
            <p:nvPr/>
          </p:nvSpPr>
          <p:spPr bwMode="auto">
            <a:xfrm>
              <a:off x="3651" y="1616"/>
              <a:ext cx="272" cy="1088"/>
            </a:xfrm>
            <a:prstGeom prst="rect">
              <a:avLst/>
            </a:prstGeom>
            <a:solidFill>
              <a:srgbClr val="B2B2B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/>
            </a:p>
          </p:txBody>
        </p:sp>
      </p:grpSp>
      <p:sp>
        <p:nvSpPr>
          <p:cNvPr id="5127" name="Text Box 52"/>
          <p:cNvSpPr txBox="1">
            <a:spLocks noChangeArrowheads="1"/>
          </p:cNvSpPr>
          <p:nvPr/>
        </p:nvSpPr>
        <p:spPr bwMode="auto">
          <a:xfrm>
            <a:off x="611188" y="188913"/>
            <a:ext cx="1800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Gospels</a:t>
            </a:r>
            <a:endParaRPr lang="en-US" altLang="en-US" sz="2400"/>
          </a:p>
        </p:txBody>
      </p:sp>
      <p:sp>
        <p:nvSpPr>
          <p:cNvPr id="5128" name="Text Box 53"/>
          <p:cNvSpPr txBox="1">
            <a:spLocks noChangeArrowheads="1"/>
          </p:cNvSpPr>
          <p:nvPr/>
        </p:nvSpPr>
        <p:spPr bwMode="auto">
          <a:xfrm>
            <a:off x="2700338" y="188913"/>
            <a:ext cx="16557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History</a:t>
            </a:r>
            <a:endParaRPr lang="en-US" altLang="en-US" sz="2400"/>
          </a:p>
        </p:txBody>
      </p:sp>
      <p:sp>
        <p:nvSpPr>
          <p:cNvPr id="5129" name="Text Box 54"/>
          <p:cNvSpPr txBox="1">
            <a:spLocks noChangeArrowheads="1"/>
          </p:cNvSpPr>
          <p:nvPr/>
        </p:nvSpPr>
        <p:spPr bwMode="auto">
          <a:xfrm>
            <a:off x="2339975" y="2349500"/>
            <a:ext cx="33131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Paul’s Letters</a:t>
            </a:r>
            <a:endParaRPr lang="en-US" altLang="en-US" sz="2400"/>
          </a:p>
        </p:txBody>
      </p:sp>
      <p:sp>
        <p:nvSpPr>
          <p:cNvPr id="5130" name="Text Box 55"/>
          <p:cNvSpPr txBox="1">
            <a:spLocks noChangeArrowheads="1"/>
          </p:cNvSpPr>
          <p:nvPr/>
        </p:nvSpPr>
        <p:spPr bwMode="auto">
          <a:xfrm>
            <a:off x="1187450" y="4508500"/>
            <a:ext cx="2879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Other Letters</a:t>
            </a:r>
            <a:endParaRPr lang="en-US" altLang="en-US" sz="2400"/>
          </a:p>
        </p:txBody>
      </p:sp>
      <p:sp>
        <p:nvSpPr>
          <p:cNvPr id="5131" name="Text Box 56"/>
          <p:cNvSpPr txBox="1">
            <a:spLocks noChangeArrowheads="1"/>
          </p:cNvSpPr>
          <p:nvPr/>
        </p:nvSpPr>
        <p:spPr bwMode="auto">
          <a:xfrm>
            <a:off x="4572000" y="4508500"/>
            <a:ext cx="2952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Prophecy</a:t>
            </a:r>
            <a:endParaRPr lang="en-US" altLang="en-US" sz="2400"/>
          </a:p>
        </p:txBody>
      </p:sp>
      <p:sp>
        <p:nvSpPr>
          <p:cNvPr id="5133" name="Line 60"/>
          <p:cNvSpPr>
            <a:spLocks noChangeShapeType="1"/>
          </p:cNvSpPr>
          <p:nvPr/>
        </p:nvSpPr>
        <p:spPr bwMode="auto">
          <a:xfrm>
            <a:off x="1835150" y="476250"/>
            <a:ext cx="3603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134" name="Line 61"/>
          <p:cNvSpPr>
            <a:spLocks noChangeShapeType="1"/>
          </p:cNvSpPr>
          <p:nvPr/>
        </p:nvSpPr>
        <p:spPr bwMode="auto">
          <a:xfrm flipH="1">
            <a:off x="323850" y="476250"/>
            <a:ext cx="3603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135" name="Line 62"/>
          <p:cNvSpPr>
            <a:spLocks noChangeShapeType="1"/>
          </p:cNvSpPr>
          <p:nvPr/>
        </p:nvSpPr>
        <p:spPr bwMode="auto">
          <a:xfrm>
            <a:off x="4356100" y="2636838"/>
            <a:ext cx="20161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136" name="Line 63"/>
          <p:cNvSpPr>
            <a:spLocks noChangeShapeType="1"/>
          </p:cNvSpPr>
          <p:nvPr/>
        </p:nvSpPr>
        <p:spPr bwMode="auto">
          <a:xfrm flipH="1">
            <a:off x="468313" y="2636838"/>
            <a:ext cx="1943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137" name="Line 64"/>
          <p:cNvSpPr>
            <a:spLocks noChangeShapeType="1"/>
          </p:cNvSpPr>
          <p:nvPr/>
        </p:nvSpPr>
        <p:spPr bwMode="auto">
          <a:xfrm>
            <a:off x="3059113" y="4797425"/>
            <a:ext cx="8651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138" name="Line 65"/>
          <p:cNvSpPr>
            <a:spLocks noChangeShapeType="1"/>
          </p:cNvSpPr>
          <p:nvPr/>
        </p:nvSpPr>
        <p:spPr bwMode="auto">
          <a:xfrm flipH="1">
            <a:off x="468313" y="4797425"/>
            <a:ext cx="7191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139" name="Text Box 66"/>
          <p:cNvSpPr txBox="1">
            <a:spLocks noChangeArrowheads="1"/>
          </p:cNvSpPr>
          <p:nvPr/>
        </p:nvSpPr>
        <p:spPr bwMode="auto">
          <a:xfrm rot="-5400000">
            <a:off x="-239712" y="1039813"/>
            <a:ext cx="172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Matthew</a:t>
            </a:r>
            <a:endParaRPr lang="en-US" altLang="en-US" sz="2400"/>
          </a:p>
        </p:txBody>
      </p:sp>
      <p:sp>
        <p:nvSpPr>
          <p:cNvPr id="5140" name="Text Box 67"/>
          <p:cNvSpPr txBox="1">
            <a:spLocks noChangeArrowheads="1"/>
          </p:cNvSpPr>
          <p:nvPr/>
        </p:nvSpPr>
        <p:spPr bwMode="auto">
          <a:xfrm rot="-5400000">
            <a:off x="443706" y="1148557"/>
            <a:ext cx="12239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Mark</a:t>
            </a:r>
            <a:endParaRPr lang="en-US" altLang="en-US" sz="2400"/>
          </a:p>
        </p:txBody>
      </p:sp>
      <p:sp>
        <p:nvSpPr>
          <p:cNvPr id="5141" name="Text Box 68"/>
          <p:cNvSpPr txBox="1">
            <a:spLocks noChangeArrowheads="1"/>
          </p:cNvSpPr>
          <p:nvPr/>
        </p:nvSpPr>
        <p:spPr bwMode="auto">
          <a:xfrm rot="-5400000">
            <a:off x="838994" y="1112044"/>
            <a:ext cx="12969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Luke</a:t>
            </a:r>
            <a:endParaRPr lang="en-US" altLang="en-US" sz="2400"/>
          </a:p>
        </p:txBody>
      </p:sp>
      <p:sp>
        <p:nvSpPr>
          <p:cNvPr id="5142" name="Text Box 69"/>
          <p:cNvSpPr txBox="1">
            <a:spLocks noChangeArrowheads="1"/>
          </p:cNvSpPr>
          <p:nvPr/>
        </p:nvSpPr>
        <p:spPr bwMode="auto">
          <a:xfrm rot="-5400000">
            <a:off x="985044" y="896144"/>
            <a:ext cx="18716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John</a:t>
            </a:r>
            <a:endParaRPr lang="en-US" altLang="en-US" sz="2400"/>
          </a:p>
        </p:txBody>
      </p:sp>
      <p:sp>
        <p:nvSpPr>
          <p:cNvPr id="5143" name="Text Box 70"/>
          <p:cNvSpPr txBox="1">
            <a:spLocks noChangeArrowheads="1"/>
          </p:cNvSpPr>
          <p:nvPr/>
        </p:nvSpPr>
        <p:spPr bwMode="auto">
          <a:xfrm rot="-5400000">
            <a:off x="2837656" y="1202532"/>
            <a:ext cx="9001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Acts</a:t>
            </a:r>
            <a:endParaRPr lang="en-US" altLang="en-US" sz="2400"/>
          </a:p>
        </p:txBody>
      </p:sp>
      <p:sp>
        <p:nvSpPr>
          <p:cNvPr id="5144" name="Text Box 71"/>
          <p:cNvSpPr txBox="1">
            <a:spLocks noChangeArrowheads="1"/>
          </p:cNvSpPr>
          <p:nvPr/>
        </p:nvSpPr>
        <p:spPr bwMode="auto">
          <a:xfrm rot="-5400000">
            <a:off x="-59531" y="3309144"/>
            <a:ext cx="15128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Romans</a:t>
            </a:r>
            <a:endParaRPr lang="en-US" altLang="en-US" sz="2400"/>
          </a:p>
        </p:txBody>
      </p:sp>
      <p:sp>
        <p:nvSpPr>
          <p:cNvPr id="5145" name="Text Box 72"/>
          <p:cNvSpPr txBox="1">
            <a:spLocks noChangeArrowheads="1"/>
          </p:cNvSpPr>
          <p:nvPr/>
        </p:nvSpPr>
        <p:spPr bwMode="auto">
          <a:xfrm rot="-5400000">
            <a:off x="-18256" y="3123406"/>
            <a:ext cx="23764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/>
              <a:t>1 Corinthians</a:t>
            </a:r>
            <a:endParaRPr lang="en-US" altLang="en-US" sz="2000"/>
          </a:p>
        </p:txBody>
      </p:sp>
      <p:sp>
        <p:nvSpPr>
          <p:cNvPr id="5146" name="Text Box 73"/>
          <p:cNvSpPr txBox="1">
            <a:spLocks noChangeArrowheads="1"/>
          </p:cNvSpPr>
          <p:nvPr/>
        </p:nvSpPr>
        <p:spPr bwMode="auto">
          <a:xfrm rot="-5400000">
            <a:off x="342107" y="3050381"/>
            <a:ext cx="25193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/>
              <a:t>2 Corinthians</a:t>
            </a:r>
            <a:endParaRPr lang="en-US" altLang="en-US" sz="2000"/>
          </a:p>
        </p:txBody>
      </p:sp>
      <p:sp>
        <p:nvSpPr>
          <p:cNvPr id="5147" name="Text Box 74"/>
          <p:cNvSpPr txBox="1">
            <a:spLocks noChangeArrowheads="1"/>
          </p:cNvSpPr>
          <p:nvPr/>
        </p:nvSpPr>
        <p:spPr bwMode="auto">
          <a:xfrm rot="-5400000">
            <a:off x="966788" y="3146425"/>
            <a:ext cx="20510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Galatians</a:t>
            </a:r>
            <a:endParaRPr lang="en-US" altLang="en-US" sz="2400"/>
          </a:p>
        </p:txBody>
      </p:sp>
      <p:sp>
        <p:nvSpPr>
          <p:cNvPr id="5148" name="Text Box 75"/>
          <p:cNvSpPr txBox="1">
            <a:spLocks noChangeArrowheads="1"/>
          </p:cNvSpPr>
          <p:nvPr/>
        </p:nvSpPr>
        <p:spPr bwMode="auto">
          <a:xfrm rot="-5400000">
            <a:off x="1669256" y="3380582"/>
            <a:ext cx="16557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Ephesians</a:t>
            </a:r>
            <a:endParaRPr lang="en-US" altLang="en-US" sz="2400"/>
          </a:p>
        </p:txBody>
      </p:sp>
      <p:sp>
        <p:nvSpPr>
          <p:cNvPr id="5149" name="Text Box 76"/>
          <p:cNvSpPr txBox="1">
            <a:spLocks noChangeArrowheads="1"/>
          </p:cNvSpPr>
          <p:nvPr/>
        </p:nvSpPr>
        <p:spPr bwMode="auto">
          <a:xfrm rot="-5400000">
            <a:off x="1596231" y="2948782"/>
            <a:ext cx="26654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Philippians</a:t>
            </a:r>
            <a:endParaRPr lang="en-US" altLang="en-US" sz="2400"/>
          </a:p>
        </p:txBody>
      </p:sp>
      <p:sp>
        <p:nvSpPr>
          <p:cNvPr id="5150" name="Text Box 77"/>
          <p:cNvSpPr txBox="1">
            <a:spLocks noChangeArrowheads="1"/>
          </p:cNvSpPr>
          <p:nvPr/>
        </p:nvSpPr>
        <p:spPr bwMode="auto">
          <a:xfrm rot="-5400000">
            <a:off x="2389188" y="3308350"/>
            <a:ext cx="1943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Colossians</a:t>
            </a:r>
            <a:endParaRPr lang="en-US" altLang="en-US" sz="2400"/>
          </a:p>
        </p:txBody>
      </p:sp>
      <p:sp>
        <p:nvSpPr>
          <p:cNvPr id="5151" name="Text Box 78"/>
          <p:cNvSpPr txBox="1">
            <a:spLocks noChangeArrowheads="1"/>
          </p:cNvSpPr>
          <p:nvPr/>
        </p:nvSpPr>
        <p:spPr bwMode="auto">
          <a:xfrm rot="-5400000">
            <a:off x="2667000" y="3317876"/>
            <a:ext cx="216058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1800"/>
              <a:t>1 Thessalonians</a:t>
            </a:r>
            <a:endParaRPr lang="en-US" altLang="en-US" sz="1800"/>
          </a:p>
        </p:txBody>
      </p:sp>
      <p:sp>
        <p:nvSpPr>
          <p:cNvPr id="5152" name="Text Box 79"/>
          <p:cNvSpPr txBox="1">
            <a:spLocks noChangeArrowheads="1"/>
          </p:cNvSpPr>
          <p:nvPr/>
        </p:nvSpPr>
        <p:spPr bwMode="auto">
          <a:xfrm rot="-5400000">
            <a:off x="3044825" y="3155950"/>
            <a:ext cx="241141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1800"/>
              <a:t>2 Thessalonians</a:t>
            </a:r>
            <a:endParaRPr lang="en-US" altLang="en-US" sz="1800"/>
          </a:p>
        </p:txBody>
      </p:sp>
      <p:sp>
        <p:nvSpPr>
          <p:cNvPr id="5153" name="Text Box 80"/>
          <p:cNvSpPr txBox="1">
            <a:spLocks noChangeArrowheads="1"/>
          </p:cNvSpPr>
          <p:nvPr/>
        </p:nvSpPr>
        <p:spPr bwMode="auto">
          <a:xfrm rot="-5400000">
            <a:off x="3667125" y="3182938"/>
            <a:ext cx="2124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1 Timothy</a:t>
            </a:r>
            <a:endParaRPr lang="en-US" altLang="en-US" sz="2400"/>
          </a:p>
        </p:txBody>
      </p:sp>
      <p:sp>
        <p:nvSpPr>
          <p:cNvPr id="5154" name="Text Box 81"/>
          <p:cNvSpPr txBox="1">
            <a:spLocks noChangeArrowheads="1"/>
          </p:cNvSpPr>
          <p:nvPr/>
        </p:nvSpPr>
        <p:spPr bwMode="auto">
          <a:xfrm rot="-5400000">
            <a:off x="4368800" y="3416301"/>
            <a:ext cx="1584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 dirty="0"/>
              <a:t>2 Timothy</a:t>
            </a:r>
            <a:endParaRPr lang="en-US" altLang="en-US" sz="2400" dirty="0"/>
          </a:p>
        </p:txBody>
      </p:sp>
      <p:sp>
        <p:nvSpPr>
          <p:cNvPr id="5155" name="Text Box 82"/>
          <p:cNvSpPr txBox="1">
            <a:spLocks noChangeArrowheads="1"/>
          </p:cNvSpPr>
          <p:nvPr/>
        </p:nvSpPr>
        <p:spPr bwMode="auto">
          <a:xfrm rot="-5400000">
            <a:off x="4800600" y="3127375"/>
            <a:ext cx="172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Titus</a:t>
            </a:r>
            <a:endParaRPr lang="en-US" altLang="en-US" sz="2400"/>
          </a:p>
        </p:txBody>
      </p:sp>
      <p:sp>
        <p:nvSpPr>
          <p:cNvPr id="5156" name="Text Box 83"/>
          <p:cNvSpPr txBox="1">
            <a:spLocks noChangeArrowheads="1"/>
          </p:cNvSpPr>
          <p:nvPr/>
        </p:nvSpPr>
        <p:spPr bwMode="auto">
          <a:xfrm rot="-5400000">
            <a:off x="5232400" y="3343275"/>
            <a:ext cx="172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Philemon</a:t>
            </a:r>
            <a:endParaRPr lang="en-US" altLang="en-US" sz="2400"/>
          </a:p>
        </p:txBody>
      </p:sp>
      <p:sp>
        <p:nvSpPr>
          <p:cNvPr id="5157" name="Text Box 84"/>
          <p:cNvSpPr txBox="1">
            <a:spLocks noChangeArrowheads="1"/>
          </p:cNvSpPr>
          <p:nvPr/>
        </p:nvSpPr>
        <p:spPr bwMode="auto">
          <a:xfrm rot="-5400000">
            <a:off x="-95250" y="5505451"/>
            <a:ext cx="1584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Hebrews</a:t>
            </a:r>
            <a:endParaRPr lang="en-US" altLang="en-US" sz="2400"/>
          </a:p>
        </p:txBody>
      </p:sp>
      <p:sp>
        <p:nvSpPr>
          <p:cNvPr id="5158" name="Text Box 85"/>
          <p:cNvSpPr txBox="1">
            <a:spLocks noChangeArrowheads="1"/>
          </p:cNvSpPr>
          <p:nvPr/>
        </p:nvSpPr>
        <p:spPr bwMode="auto">
          <a:xfrm rot="-5400000">
            <a:off x="228600" y="5253038"/>
            <a:ext cx="1800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James</a:t>
            </a:r>
            <a:endParaRPr lang="en-US" altLang="en-US" sz="2400"/>
          </a:p>
        </p:txBody>
      </p:sp>
      <p:sp>
        <p:nvSpPr>
          <p:cNvPr id="5159" name="Text Box 86"/>
          <p:cNvSpPr txBox="1">
            <a:spLocks noChangeArrowheads="1"/>
          </p:cNvSpPr>
          <p:nvPr/>
        </p:nvSpPr>
        <p:spPr bwMode="auto">
          <a:xfrm rot="-5400000">
            <a:off x="696913" y="5432425"/>
            <a:ext cx="172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1 Peter</a:t>
            </a:r>
            <a:endParaRPr lang="en-US" altLang="en-US" sz="2400"/>
          </a:p>
        </p:txBody>
      </p:sp>
      <p:sp>
        <p:nvSpPr>
          <p:cNvPr id="5160" name="Text Box 87"/>
          <p:cNvSpPr txBox="1">
            <a:spLocks noChangeArrowheads="1"/>
          </p:cNvSpPr>
          <p:nvPr/>
        </p:nvSpPr>
        <p:spPr bwMode="auto">
          <a:xfrm rot="-5400000">
            <a:off x="984250" y="5216526"/>
            <a:ext cx="20161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2 Peter</a:t>
            </a:r>
            <a:endParaRPr lang="en-US" altLang="en-US" sz="2400"/>
          </a:p>
        </p:txBody>
      </p:sp>
      <p:sp>
        <p:nvSpPr>
          <p:cNvPr id="5161" name="Text Box 88"/>
          <p:cNvSpPr txBox="1">
            <a:spLocks noChangeArrowheads="1"/>
          </p:cNvSpPr>
          <p:nvPr/>
        </p:nvSpPr>
        <p:spPr bwMode="auto">
          <a:xfrm rot="-5400000">
            <a:off x="1127919" y="5001419"/>
            <a:ext cx="2592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1 John</a:t>
            </a:r>
            <a:endParaRPr lang="en-US" altLang="en-US" sz="2400"/>
          </a:p>
        </p:txBody>
      </p:sp>
      <p:sp>
        <p:nvSpPr>
          <p:cNvPr id="5162" name="Text Box 89"/>
          <p:cNvSpPr txBox="1">
            <a:spLocks noChangeArrowheads="1"/>
          </p:cNvSpPr>
          <p:nvPr/>
        </p:nvSpPr>
        <p:spPr bwMode="auto">
          <a:xfrm rot="-5400000">
            <a:off x="2208213" y="5648325"/>
            <a:ext cx="1295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2 John</a:t>
            </a:r>
            <a:endParaRPr lang="en-US" altLang="en-US" sz="2400"/>
          </a:p>
        </p:txBody>
      </p:sp>
      <p:sp>
        <p:nvSpPr>
          <p:cNvPr id="5163" name="Text Box 90"/>
          <p:cNvSpPr txBox="1">
            <a:spLocks noChangeArrowheads="1"/>
          </p:cNvSpPr>
          <p:nvPr/>
        </p:nvSpPr>
        <p:spPr bwMode="auto">
          <a:xfrm rot="-5400000">
            <a:off x="2351088" y="5289550"/>
            <a:ext cx="1873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3 John</a:t>
            </a:r>
            <a:endParaRPr lang="en-US" altLang="en-US" sz="2400"/>
          </a:p>
        </p:txBody>
      </p:sp>
      <p:sp>
        <p:nvSpPr>
          <p:cNvPr id="5164" name="Text Box 91"/>
          <p:cNvSpPr txBox="1">
            <a:spLocks noChangeArrowheads="1"/>
          </p:cNvSpPr>
          <p:nvPr/>
        </p:nvSpPr>
        <p:spPr bwMode="auto">
          <a:xfrm rot="-5400000">
            <a:off x="2893218" y="5323682"/>
            <a:ext cx="16557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Jude</a:t>
            </a:r>
            <a:endParaRPr lang="en-US" altLang="en-US" sz="2400"/>
          </a:p>
        </p:txBody>
      </p:sp>
      <p:sp>
        <p:nvSpPr>
          <p:cNvPr id="5165" name="Text Box 92"/>
          <p:cNvSpPr txBox="1">
            <a:spLocks noChangeArrowheads="1"/>
          </p:cNvSpPr>
          <p:nvPr/>
        </p:nvSpPr>
        <p:spPr bwMode="auto">
          <a:xfrm rot="-5400000">
            <a:off x="4333081" y="5396707"/>
            <a:ext cx="19446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400"/>
              <a:t>Revelation</a:t>
            </a:r>
            <a:endParaRPr lang="en-US" altLang="en-US" sz="2400"/>
          </a:p>
        </p:txBody>
      </p:sp>
      <p:sp>
        <p:nvSpPr>
          <p:cNvPr id="78" name="Rectangle 77"/>
          <p:cNvSpPr/>
          <p:nvPr/>
        </p:nvSpPr>
        <p:spPr>
          <a:xfrm>
            <a:off x="4003766" y="476250"/>
            <a:ext cx="528571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solidFill>
                  <a:schemeClr val="accent2">
                    <a:lumMod val="75000"/>
                  </a:schemeClr>
                </a:solidFill>
                <a:latin typeface="Libre Franklin" panose="00000500000000000000" pitchFamily="2" charset="0"/>
              </a:rPr>
              <a:t>The </a:t>
            </a:r>
            <a:r>
              <a:rPr lang="en-US" sz="5400" b="1" dirty="0" smtClean="0">
                <a:ln w="1905"/>
                <a:solidFill>
                  <a:schemeClr val="accent2">
                    <a:lumMod val="75000"/>
                  </a:schemeClr>
                </a:solidFill>
                <a:latin typeface="Libre Franklin" panose="00000500000000000000" pitchFamily="2" charset="0"/>
              </a:rPr>
              <a:t>New </a:t>
            </a:r>
            <a:r>
              <a:rPr lang="en-US" sz="5400" b="1" cap="none" spc="0" dirty="0" smtClean="0">
                <a:ln w="1905"/>
                <a:solidFill>
                  <a:schemeClr val="accent2">
                    <a:lumMod val="75000"/>
                  </a:schemeClr>
                </a:solidFill>
                <a:latin typeface="Libre Franklin" panose="00000500000000000000" pitchFamily="2" charset="0"/>
              </a:rPr>
              <a:t>Testament</a:t>
            </a:r>
            <a:endParaRPr lang="en-US" sz="5400" b="1" cap="none" spc="0" dirty="0">
              <a:ln w="1905"/>
              <a:solidFill>
                <a:schemeClr val="accent2">
                  <a:lumMod val="75000"/>
                </a:schemeClr>
              </a:solidFill>
              <a:latin typeface="Libre Franklin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3891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EB9FE9A2B4EB745B0605A81571A5E34" ma:contentTypeVersion="2" ma:contentTypeDescription="Create a new document." ma:contentTypeScope="" ma:versionID="0c6d00733d0121da24204c45946dfdcd">
  <xsd:schema xmlns:xsd="http://www.w3.org/2001/XMLSchema" xmlns:xs="http://www.w3.org/2001/XMLSchema" xmlns:p="http://schemas.microsoft.com/office/2006/metadata/properties" xmlns:ns2="58b6f77d-acfc-4ee0-bebe-987b4a16ab8b" targetNamespace="http://schemas.microsoft.com/office/2006/metadata/properties" ma:root="true" ma:fieldsID="c6dedefe209e43b845ee2e201d513d6c" ns2:_="">
    <xsd:import namespace="58b6f77d-acfc-4ee0-bebe-987b4a16ab8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b6f77d-acfc-4ee0-bebe-987b4a16ab8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8540A65-8309-4997-8DF8-54B6CC99E524}"/>
</file>

<file path=customXml/itemProps2.xml><?xml version="1.0" encoding="utf-8"?>
<ds:datastoreItem xmlns:ds="http://schemas.openxmlformats.org/officeDocument/2006/customXml" ds:itemID="{D63CAAF5-090F-4255-9538-EBC3EC0E9BA6}"/>
</file>

<file path=customXml/itemProps3.xml><?xml version="1.0" encoding="utf-8"?>
<ds:datastoreItem xmlns:ds="http://schemas.openxmlformats.org/officeDocument/2006/customXml" ds:itemID="{853E080B-845B-40C4-B22B-AA2A0BBB09C3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</Words>
  <Application>Microsoft Office PowerPoint</Application>
  <PresentationFormat>On-screen Show (4:3)</PresentationFormat>
  <Paragraphs>77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>Scripture Union Scotland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Lesley Crawford</dc:creator>
  <cp:lastModifiedBy>Lesley Crawford</cp:lastModifiedBy>
  <cp:revision>1</cp:revision>
  <dcterms:created xsi:type="dcterms:W3CDTF">2017-05-03T15:59:27Z</dcterms:created>
  <dcterms:modified xsi:type="dcterms:W3CDTF">2017-05-03T16:00:09Z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0x0101003EB9FE9A2B4EB745B0605A81571A5E34</vt:lpwstr>
  </property>
</Properties>
</file>