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6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CB5A8-BA92-3B98-6438-1F6A7200F4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26F74F-667D-31EA-DC59-405C9E9303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C98BFB-403D-BB7F-C89C-018EA7730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2038D-4338-4641-A02E-FC3192ADD745}" type="datetimeFigureOut">
              <a:rPr lang="en-GB" smtClean="0"/>
              <a:t>15/08/2023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54E763-B1B9-CE80-6F50-8BF483356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0CDA8-D139-97F6-D23B-73F22D8F5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FF94-BF7C-4D0D-9471-BBB68780D0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8147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2964A-C1E5-1FE2-DBBD-975E5EC12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F59123-1B8A-8307-0256-758194F9C6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11AC7D-F596-0B4A-2198-6CF8F4067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2038D-4338-4641-A02E-FC3192ADD745}" type="datetimeFigureOut">
              <a:rPr lang="en-GB" smtClean="0"/>
              <a:t>15/08/2023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7440A9-E832-C3E3-2B03-83EFC7510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46071-A6D6-B683-EFD5-4FB85CB2D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FF94-BF7C-4D0D-9471-BBB68780D0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618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4737FA-8F57-E679-B23C-13994C00D8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77701E-BEBD-F110-60E4-BED43F9C1F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9B90DD-B0AF-4EAD-481C-B0B3809E3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2038D-4338-4641-A02E-FC3192ADD745}" type="datetimeFigureOut">
              <a:rPr lang="en-GB" smtClean="0"/>
              <a:t>15/08/2023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DC54BD-7330-A136-02CC-C09B6600C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B0C963-C53E-A62E-8509-C3B151438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FF94-BF7C-4D0D-9471-BBB68780D0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3254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E2212-C848-1ED9-2196-09C77710C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070D87-EDE6-6E95-8099-DEA58D0D12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00BC2-8E72-02FC-09C4-E686A0277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2038D-4338-4641-A02E-FC3192ADD745}" type="datetimeFigureOut">
              <a:rPr lang="en-GB" smtClean="0"/>
              <a:t>15/08/2023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779212-9097-3458-E847-DB66F2D6C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7C289-87BA-8A37-91BA-B65951AA6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FF94-BF7C-4D0D-9471-BBB68780D0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353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0EBC5-E2F8-D027-8061-4ACE3F870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DD95E4-9C09-1A6F-50B1-9C0E908078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F9532A-30AB-CB83-A1EA-02789C44F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2038D-4338-4641-A02E-FC3192ADD745}" type="datetimeFigureOut">
              <a:rPr lang="en-GB" smtClean="0"/>
              <a:t>15/08/2023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2F1342-448A-4860-6BCA-8106F40BE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68D13C-C69B-DA53-B458-EAB5ED77C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FF94-BF7C-4D0D-9471-BBB68780D0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809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F15A1-5F38-B64C-AABA-2927DB5A7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A8BEAE-4B92-29B1-AD45-0C6889E694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E2181A-8C02-8CD9-5D05-F8BF05E534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46E2C-B648-CED9-2955-38024CB83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2038D-4338-4641-A02E-FC3192ADD745}" type="datetimeFigureOut">
              <a:rPr lang="en-GB" smtClean="0"/>
              <a:t>15/08/2023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624F55-A0C9-F008-4AD4-364D798E3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D6A80-B565-5DC7-C31D-224DE803C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FF94-BF7C-4D0D-9471-BBB68780D0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053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AFDC3-5ED2-23F1-57CD-110AA078D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231594-3A16-9718-8A1B-FFFA8E9495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FF630-A945-F8C0-F8FD-85860751CA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DB7205-94AE-689B-483B-23A5A54866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B304CB-E06D-BB02-411A-6C40946F26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1A7885-9D30-B8ED-EC9E-41C87842E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2038D-4338-4641-A02E-FC3192ADD745}" type="datetimeFigureOut">
              <a:rPr lang="en-GB" smtClean="0"/>
              <a:t>15/08/2023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D67490-2483-7BD8-262E-5677E6DF5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B4524D-3DAC-CF05-46CD-9EB1423C3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FF94-BF7C-4D0D-9471-BBB68780D0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82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72ACC2-F234-EDD7-C214-52CD47A3F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2C4942-BB4B-1F9E-DD69-260BDA58E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2038D-4338-4641-A02E-FC3192ADD745}" type="datetimeFigureOut">
              <a:rPr lang="en-GB" smtClean="0"/>
              <a:t>15/08/2023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B0EA89-7D6C-98C7-9538-0DB45B64B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CD56D9-3E77-CBF5-FEB7-2871FE6AF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FF94-BF7C-4D0D-9471-BBB68780D0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7401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26D5B9-BAD0-3DE1-3327-D99887BF4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2038D-4338-4641-A02E-FC3192ADD745}" type="datetimeFigureOut">
              <a:rPr lang="en-GB" smtClean="0"/>
              <a:t>15/08/2023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800C25-5E3A-322A-1FF9-32884AF6A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43A0A1-603D-4F65-DB62-650749400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FF94-BF7C-4D0D-9471-BBB68780D0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180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D99FC-D5B7-0851-7141-F4BB40B24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61A4F-BD7F-6D5B-1986-9CD095D7B8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E4EB7C-FC8C-3211-E706-6A6934E543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2DC0EF-9441-DA5B-F81E-D4A453FFC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2038D-4338-4641-A02E-FC3192ADD745}" type="datetimeFigureOut">
              <a:rPr lang="en-GB" smtClean="0"/>
              <a:t>15/08/2023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B172AA-2478-EE88-BF63-7CE633F64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D867E9-A921-6197-A435-9E68EA4F2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FF94-BF7C-4D0D-9471-BBB68780D0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7613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3E498-49AD-FAEB-586F-601CEB955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8812B5-268A-80E3-8196-17801ECEF2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28A556-B3CA-B3AF-3841-6890758BBD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F2EB60-FB87-ECCE-0E9E-3F7F4D82C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2038D-4338-4641-A02E-FC3192ADD745}" type="datetimeFigureOut">
              <a:rPr lang="en-GB" smtClean="0"/>
              <a:t>15/08/2023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F503C3-BBB5-8CD4-DDA7-5464034F3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CC47CF-9556-55AA-2BD7-F9F5EAD76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FF94-BF7C-4D0D-9471-BBB68780D0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4769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CBA0CE-3607-F539-18B8-111EF8662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8042F1-C462-06CA-B2F3-CF65529BF9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AA50EF-9D59-E053-749C-0C9BBFED3C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2038D-4338-4641-A02E-FC3192ADD745}" type="datetimeFigureOut">
              <a:rPr lang="en-GB" smtClean="0"/>
              <a:t>15/08/2023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A6539A-A806-144E-A84F-5512833897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4BEDB-FBD7-53A5-C74B-243AF4E6A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8FF94-BF7C-4D0D-9471-BBB68780D0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327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19FB5-7235-4156-2291-12F1F7EA24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D598B9-EA2D-C70C-E7C9-90992DF739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white background with yellow text and colorful flags&#10;&#10;Description automatically generated">
            <a:extLst>
              <a:ext uri="{FF2B5EF4-FFF2-40B4-BE49-F238E27FC236}">
                <a16:creationId xmlns:a16="http://schemas.microsoft.com/office/drawing/2014/main" id="{E37C9480-075D-0352-AC94-B6045759EC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" y="0"/>
            <a:ext cx="12190645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12D30A-9E8F-B03C-AEE8-CAA6E73244EB}"/>
              </a:ext>
            </a:extLst>
          </p:cNvPr>
          <p:cNvSpPr txBox="1"/>
          <p:nvPr/>
        </p:nvSpPr>
        <p:spPr>
          <a:xfrm>
            <a:off x="295275" y="4632325"/>
            <a:ext cx="115633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A6111"/>
                </a:solidFill>
              </a:rPr>
              <a:t>Advertise your event!</a:t>
            </a:r>
          </a:p>
          <a:p>
            <a:pPr algn="ctr"/>
            <a:r>
              <a:rPr lang="en-GB" sz="2800" b="1" dirty="0">
                <a:solidFill>
                  <a:srgbClr val="EA6111"/>
                </a:solidFill>
              </a:rPr>
              <a:t>Date:                   Time:                   Location:</a:t>
            </a:r>
          </a:p>
        </p:txBody>
      </p:sp>
    </p:spTree>
    <p:extLst>
      <p:ext uri="{BB962C8B-B14F-4D97-AF65-F5344CB8AC3E}">
        <p14:creationId xmlns:p14="http://schemas.microsoft.com/office/powerpoint/2010/main" val="1443540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Gillian McNaughton</dc:creator>
  <cp:lastModifiedBy>Gillian McNaughton</cp:lastModifiedBy>
  <cp:revision>2</cp:revision>
  <dcterms:created xsi:type="dcterms:W3CDTF">2023-08-15T14:57:48Z</dcterms:created>
  <dcterms:modified xsi:type="dcterms:W3CDTF">2023-08-15T15:03:26Z</dcterms:modified>
</cp:coreProperties>
</file>