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59E4-636E-48C5-B5D1-828DBF1F5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479CB-2F02-477F-A734-E68444890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1F1FD-E236-4CFB-9E14-5633014B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C54FC-B3AC-4EA2-9CB2-C1540338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7FA1A-15BC-4A34-B4A0-DD40EF5C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E96D-8DA3-4424-B1F1-F806F0B4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38FE9-028F-4089-9F3E-599A3C08C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0B41A-04AF-48FC-ABBC-6020D14E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E4DFF-1CD8-4644-A673-7BA8D3D0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8246-36D1-49A4-B1C6-EF0E36CF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7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D3DC6-F136-4B0A-AC0B-43D527FE2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8F27D-87BD-4150-A9D2-B763C6A0F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6D55-BDE2-42D0-AC9A-77907CEE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7E07-E6D8-47FD-B9C5-C0F04F74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ACCF9-463A-4A05-8744-54E8968D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9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402D-7227-44AC-84B7-3A7F3112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A0FB-910C-40E9-92D1-828724AC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3ECC-2525-48F9-953E-14E8203B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5F46-CE78-4AD0-B424-DB104CC4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7107-27B5-4F91-95C9-5B531146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7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CE2A-35E5-467A-A010-6BC6860F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D94F5-F8AB-4CB6-8BD2-54B6A579A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5869C-35C1-413B-884D-FC0A07F2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4363-81CB-42B7-A93F-6099C1A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3C69-83AD-47BA-B5F7-3E06D87D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D44B-AA2C-4873-BEE3-7E447C1F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7252-5D3F-420A-9F2C-A6C11EF78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72960-7CAF-4962-8879-7B2BA0181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9074E-0C59-4C65-962D-C542B219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C172-93AB-4965-A2B6-56D11930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FE868-D228-4F69-8846-3F4241C8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5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FEA4-A461-4D4E-A73C-3BEFEEDA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832A1-F9B1-459B-9716-8991D94FE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0517B-3070-4F18-9872-5E9217E97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16642-1D1F-4B6F-B8EB-33C3A25B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8E8EA-9082-4D95-B61E-8A5D54D73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36ED9-E23A-40AC-BC2D-38261280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33E3FD-D70B-44DD-812C-6C139D55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B837F-E962-4FEE-8EF7-C8567330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7816-4513-47EB-B491-B54C5C7B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70074-6C62-4082-9473-374E273A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9AE8B-1138-4DD0-B8C1-959177E2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5B94C-563C-442E-B788-15A2F9F8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4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0DBDF-44A3-46DE-96D4-27D57631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EC068-11C6-4744-B375-D879BD9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52C10-D5F6-4742-8960-D74EF388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9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5757-69FA-4E0A-90B1-56AF93FC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45896-3D9D-4AF4-88B8-AA9997E3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B4696-5F92-41AF-A3CE-6A8A0D4EE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CF969-F1B7-46A4-B17E-1CB198D6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CBE24-42E2-47C2-B915-C88EEC98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18FFC-3CBD-4D74-823E-EBC7E4BD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7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20B6-ACEB-4F82-99B6-7551773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80106-000A-49D3-8423-04058EA91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4F46D-0F15-4994-BDFE-4EA65E0F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9B929-131B-4D82-8E61-E92FECAD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485B2-94EB-4706-A21F-2D1203B8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B7FB8-C465-477B-A591-902D573C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5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F7BA5-98A8-4B5B-9809-1BF210B4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9F9A-8AD7-48E9-B682-E6B05A23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97E72-4121-4E59-85AF-7C175B21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73C5-E391-43F5-A3C7-7D09402BBA10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CD174-3BAD-4095-A9AB-41A058B3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C9FA-2880-41F4-84BD-1C829BED1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8805-FF56-437E-BF4E-A890D0EAB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0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D6359-2EAC-4F8A-9DDD-A1CC31FE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33D33-C302-47C3-BAAA-943DD28A5647}"/>
              </a:ext>
            </a:extLst>
          </p:cNvPr>
          <p:cNvSpPr txBox="1"/>
          <p:nvPr/>
        </p:nvSpPr>
        <p:spPr>
          <a:xfrm>
            <a:off x="276836" y="4530163"/>
            <a:ext cx="4932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CDE5C"/>
                </a:solidFill>
                <a:latin typeface="Libre Franklin" panose="00000500000000000000" pitchFamily="2" charset="0"/>
              </a:rPr>
              <a:t>F O U N D A T I O N S</a:t>
            </a:r>
          </a:p>
        </p:txBody>
      </p:sp>
    </p:spTree>
    <p:extLst>
      <p:ext uri="{BB962C8B-B14F-4D97-AF65-F5344CB8AC3E}">
        <p14:creationId xmlns:p14="http://schemas.microsoft.com/office/powerpoint/2010/main" val="364082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D6359-2EAC-4F8A-9DDD-A1CC31FE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33D33-C302-47C3-BAAA-943DD28A5647}"/>
              </a:ext>
            </a:extLst>
          </p:cNvPr>
          <p:cNvSpPr txBox="1"/>
          <p:nvPr/>
        </p:nvSpPr>
        <p:spPr>
          <a:xfrm>
            <a:off x="276836" y="4530163"/>
            <a:ext cx="49327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CDE5C"/>
                </a:solidFill>
                <a:latin typeface="Libre Franklin" panose="00000500000000000000" pitchFamily="2" charset="0"/>
              </a:rPr>
              <a:t>F O U N D A T I O N S</a:t>
            </a:r>
          </a:p>
        </p:txBody>
      </p:sp>
    </p:spTree>
    <p:extLst>
      <p:ext uri="{BB962C8B-B14F-4D97-AF65-F5344CB8AC3E}">
        <p14:creationId xmlns:p14="http://schemas.microsoft.com/office/powerpoint/2010/main" val="395884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7E15667-B012-4305-AFFB-48C372760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7E3B9-A1EC-4E86-878E-A6A4F2098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B576440-0F4D-436A-9628-FA2D5644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29164B-CAB7-44F4-8197-F293565F1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me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080F3659-C2F8-4B16-9003-2C796E8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trophy&#10;&#10;Description automatically generated with low confidence">
            <a:extLst>
              <a:ext uri="{FF2B5EF4-FFF2-40B4-BE49-F238E27FC236}">
                <a16:creationId xmlns:a16="http://schemas.microsoft.com/office/drawing/2014/main" id="{DBE88DE9-97B7-4851-8C13-298A6A4A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4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3FDC55F-3498-413A-B058-3BBD64B19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4B40B429-8D84-4A78-9713-7FDDC8C5F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Libre Franklin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Neville</dc:creator>
  <cp:lastModifiedBy>Sarah Neville</cp:lastModifiedBy>
  <cp:revision>6</cp:revision>
  <dcterms:created xsi:type="dcterms:W3CDTF">2021-05-24T15:45:32Z</dcterms:created>
  <dcterms:modified xsi:type="dcterms:W3CDTF">2021-06-01T09:49:13Z</dcterms:modified>
</cp:coreProperties>
</file>