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8" r:id="rId5"/>
    <p:sldId id="260" r:id="rId6"/>
    <p:sldId id="267" r:id="rId7"/>
    <p:sldId id="261" r:id="rId8"/>
    <p:sldId id="268" r:id="rId9"/>
    <p:sldId id="262" r:id="rId10"/>
    <p:sldId id="269" r:id="rId11"/>
    <p:sldId id="264" r:id="rId12"/>
    <p:sldId id="270" r:id="rId13"/>
    <p:sldId id="265" r:id="rId14"/>
    <p:sldId id="271" r:id="rId15"/>
    <p:sldId id="266" r:id="rId16"/>
    <p:sldId id="272" r:id="rId17"/>
    <p:sldId id="273"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969"/>
    <a:srgbClr val="B2B2B2"/>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1312CC-DEC1-4418-849C-5358A0ABC144}" v="93" dt="2020-05-27T16:39:41.3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showGuides="1">
      <p:cViewPr varScale="1">
        <p:scale>
          <a:sx n="90" d="100"/>
          <a:sy n="90" d="100"/>
        </p:scale>
        <p:origin x="1434"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sley Crawford" userId="271d4a35-302e-4619-8810-9cde830d9d4d" providerId="ADAL" clId="{748C2DC6-8821-4750-B19A-1E505444FEF2}"/>
    <pc:docChg chg="undo custSel addSld delSld modSld sldOrd">
      <pc:chgData name="Lesley Crawford" userId="271d4a35-302e-4619-8810-9cde830d9d4d" providerId="ADAL" clId="{748C2DC6-8821-4750-B19A-1E505444FEF2}" dt="2020-05-27T16:39:52.622" v="363" actId="47"/>
      <pc:docMkLst>
        <pc:docMk/>
      </pc:docMkLst>
      <pc:sldChg chg="del">
        <pc:chgData name="Lesley Crawford" userId="271d4a35-302e-4619-8810-9cde830d9d4d" providerId="ADAL" clId="{748C2DC6-8821-4750-B19A-1E505444FEF2}" dt="2020-05-27T16:39:52.622" v="363" actId="47"/>
        <pc:sldMkLst>
          <pc:docMk/>
          <pc:sldMk cId="2207489214" sldId="256"/>
        </pc:sldMkLst>
      </pc:sldChg>
      <pc:sldChg chg="delSp modSp del mod">
        <pc:chgData name="Lesley Crawford" userId="271d4a35-302e-4619-8810-9cde830d9d4d" providerId="ADAL" clId="{748C2DC6-8821-4750-B19A-1E505444FEF2}" dt="2020-05-27T16:39:52.622" v="363" actId="47"/>
        <pc:sldMkLst>
          <pc:docMk/>
          <pc:sldMk cId="1603257140" sldId="257"/>
        </pc:sldMkLst>
        <pc:spChg chg="mod topLvl">
          <ac:chgData name="Lesley Crawford" userId="271d4a35-302e-4619-8810-9cde830d9d4d" providerId="ADAL" clId="{748C2DC6-8821-4750-B19A-1E505444FEF2}" dt="2020-05-27T16:02:07.395" v="0" actId="165"/>
          <ac:spMkLst>
            <pc:docMk/>
            <pc:sldMk cId="1603257140" sldId="257"/>
            <ac:spMk id="4" creationId="{345C2D1B-9246-43B7-9766-DC87B691C4BB}"/>
          </ac:spMkLst>
        </pc:spChg>
        <pc:spChg chg="mod topLvl">
          <ac:chgData name="Lesley Crawford" userId="271d4a35-302e-4619-8810-9cde830d9d4d" providerId="ADAL" clId="{748C2DC6-8821-4750-B19A-1E505444FEF2}" dt="2020-05-27T16:02:07.395" v="0" actId="165"/>
          <ac:spMkLst>
            <pc:docMk/>
            <pc:sldMk cId="1603257140" sldId="257"/>
            <ac:spMk id="8" creationId="{962BFD18-EE00-4AD4-8E57-442CE3B3751D}"/>
          </ac:spMkLst>
        </pc:spChg>
        <pc:spChg chg="mod topLvl">
          <ac:chgData name="Lesley Crawford" userId="271d4a35-302e-4619-8810-9cde830d9d4d" providerId="ADAL" clId="{748C2DC6-8821-4750-B19A-1E505444FEF2}" dt="2020-05-27T16:02:07.395" v="0" actId="165"/>
          <ac:spMkLst>
            <pc:docMk/>
            <pc:sldMk cId="1603257140" sldId="257"/>
            <ac:spMk id="9" creationId="{E4332246-F5B2-4B18-8E92-6083504FA19F}"/>
          </ac:spMkLst>
        </pc:spChg>
        <pc:spChg chg="mod topLvl">
          <ac:chgData name="Lesley Crawford" userId="271d4a35-302e-4619-8810-9cde830d9d4d" providerId="ADAL" clId="{748C2DC6-8821-4750-B19A-1E505444FEF2}" dt="2020-05-27T16:02:17.305" v="1" actId="165"/>
          <ac:spMkLst>
            <pc:docMk/>
            <pc:sldMk cId="1603257140" sldId="257"/>
            <ac:spMk id="17" creationId="{F8C94803-B4FB-458B-87BC-8D1525D6C217}"/>
          </ac:spMkLst>
        </pc:spChg>
        <pc:spChg chg="mod topLvl">
          <ac:chgData name="Lesley Crawford" userId="271d4a35-302e-4619-8810-9cde830d9d4d" providerId="ADAL" clId="{748C2DC6-8821-4750-B19A-1E505444FEF2}" dt="2020-05-27T16:02:07.395" v="0" actId="165"/>
          <ac:spMkLst>
            <pc:docMk/>
            <pc:sldMk cId="1603257140" sldId="257"/>
            <ac:spMk id="18" creationId="{41C4FADA-D628-40BB-ACB8-8C46132B0D2E}"/>
          </ac:spMkLst>
        </pc:spChg>
        <pc:spChg chg="mod topLvl">
          <ac:chgData name="Lesley Crawford" userId="271d4a35-302e-4619-8810-9cde830d9d4d" providerId="ADAL" clId="{748C2DC6-8821-4750-B19A-1E505444FEF2}" dt="2020-05-27T16:02:07.395" v="0" actId="165"/>
          <ac:spMkLst>
            <pc:docMk/>
            <pc:sldMk cId="1603257140" sldId="257"/>
            <ac:spMk id="23" creationId="{DE9DE6EF-29C7-4E11-B9B4-A0D8D082F83A}"/>
          </ac:spMkLst>
        </pc:spChg>
        <pc:spChg chg="mod topLvl">
          <ac:chgData name="Lesley Crawford" userId="271d4a35-302e-4619-8810-9cde830d9d4d" providerId="ADAL" clId="{748C2DC6-8821-4750-B19A-1E505444FEF2}" dt="2020-05-27T16:02:07.395" v="0" actId="165"/>
          <ac:spMkLst>
            <pc:docMk/>
            <pc:sldMk cId="1603257140" sldId="257"/>
            <ac:spMk id="24" creationId="{016AA66E-0726-4B69-879C-34AD2BB1DC0F}"/>
          </ac:spMkLst>
        </pc:spChg>
        <pc:spChg chg="mod topLvl">
          <ac:chgData name="Lesley Crawford" userId="271d4a35-302e-4619-8810-9cde830d9d4d" providerId="ADAL" clId="{748C2DC6-8821-4750-B19A-1E505444FEF2}" dt="2020-05-27T16:02:23.676" v="3" actId="1076"/>
          <ac:spMkLst>
            <pc:docMk/>
            <pc:sldMk cId="1603257140" sldId="257"/>
            <ac:spMk id="25" creationId="{1385C3D1-6259-497D-AB77-F15114741BDF}"/>
          </ac:spMkLst>
        </pc:spChg>
        <pc:spChg chg="mod topLvl">
          <ac:chgData name="Lesley Crawford" userId="271d4a35-302e-4619-8810-9cde830d9d4d" providerId="ADAL" clId="{748C2DC6-8821-4750-B19A-1E505444FEF2}" dt="2020-05-27T16:02:07.395" v="0" actId="165"/>
          <ac:spMkLst>
            <pc:docMk/>
            <pc:sldMk cId="1603257140" sldId="257"/>
            <ac:spMk id="27" creationId="{AF7DFDD6-9F1E-4183-8347-9A63814AF22F}"/>
          </ac:spMkLst>
        </pc:spChg>
        <pc:spChg chg="mod topLvl">
          <ac:chgData name="Lesley Crawford" userId="271d4a35-302e-4619-8810-9cde830d9d4d" providerId="ADAL" clId="{748C2DC6-8821-4750-B19A-1E505444FEF2}" dt="2020-05-27T16:02:07.395" v="0" actId="165"/>
          <ac:spMkLst>
            <pc:docMk/>
            <pc:sldMk cId="1603257140" sldId="257"/>
            <ac:spMk id="28" creationId="{7E4AFF2E-0072-4AFC-AA32-4E7F887551BC}"/>
          </ac:spMkLst>
        </pc:spChg>
        <pc:spChg chg="mod topLvl">
          <ac:chgData name="Lesley Crawford" userId="271d4a35-302e-4619-8810-9cde830d9d4d" providerId="ADAL" clId="{748C2DC6-8821-4750-B19A-1E505444FEF2}" dt="2020-05-27T16:02:17.305" v="1" actId="165"/>
          <ac:spMkLst>
            <pc:docMk/>
            <pc:sldMk cId="1603257140" sldId="257"/>
            <ac:spMk id="29" creationId="{DAF507A1-898A-4BED-B363-0C25673E3790}"/>
          </ac:spMkLst>
        </pc:spChg>
        <pc:spChg chg="mod topLvl">
          <ac:chgData name="Lesley Crawford" userId="271d4a35-302e-4619-8810-9cde830d9d4d" providerId="ADAL" clId="{748C2DC6-8821-4750-B19A-1E505444FEF2}" dt="2020-05-27T16:02:07.395" v="0" actId="165"/>
          <ac:spMkLst>
            <pc:docMk/>
            <pc:sldMk cId="1603257140" sldId="257"/>
            <ac:spMk id="31" creationId="{8F9E3055-2E7E-4BCD-A31C-A32018E3E65B}"/>
          </ac:spMkLst>
        </pc:spChg>
        <pc:spChg chg="mod topLvl">
          <ac:chgData name="Lesley Crawford" userId="271d4a35-302e-4619-8810-9cde830d9d4d" providerId="ADAL" clId="{748C2DC6-8821-4750-B19A-1E505444FEF2}" dt="2020-05-27T16:02:17.305" v="1" actId="165"/>
          <ac:spMkLst>
            <pc:docMk/>
            <pc:sldMk cId="1603257140" sldId="257"/>
            <ac:spMk id="41" creationId="{7ED39B88-DC61-425C-B2A2-7342E58EC761}"/>
          </ac:spMkLst>
        </pc:spChg>
        <pc:spChg chg="mod topLvl">
          <ac:chgData name="Lesley Crawford" userId="271d4a35-302e-4619-8810-9cde830d9d4d" providerId="ADAL" clId="{748C2DC6-8821-4750-B19A-1E505444FEF2}" dt="2020-05-27T16:02:17.305" v="1" actId="165"/>
          <ac:spMkLst>
            <pc:docMk/>
            <pc:sldMk cId="1603257140" sldId="257"/>
            <ac:spMk id="44" creationId="{0E18D061-CDEE-4BA5-B11C-950C0C05C7DA}"/>
          </ac:spMkLst>
        </pc:spChg>
        <pc:spChg chg="mod topLvl">
          <ac:chgData name="Lesley Crawford" userId="271d4a35-302e-4619-8810-9cde830d9d4d" providerId="ADAL" clId="{748C2DC6-8821-4750-B19A-1E505444FEF2}" dt="2020-05-27T16:02:17.305" v="1" actId="165"/>
          <ac:spMkLst>
            <pc:docMk/>
            <pc:sldMk cId="1603257140" sldId="257"/>
            <ac:spMk id="48" creationId="{9EE0A9AA-70A7-480C-9A24-F266EC6ECDB9}"/>
          </ac:spMkLst>
        </pc:spChg>
        <pc:spChg chg="mod topLvl">
          <ac:chgData name="Lesley Crawford" userId="271d4a35-302e-4619-8810-9cde830d9d4d" providerId="ADAL" clId="{748C2DC6-8821-4750-B19A-1E505444FEF2}" dt="2020-05-27T16:02:17.305" v="1" actId="165"/>
          <ac:spMkLst>
            <pc:docMk/>
            <pc:sldMk cId="1603257140" sldId="257"/>
            <ac:spMk id="50" creationId="{7E2CACF4-0193-401E-A3D0-D629E55ECA13}"/>
          </ac:spMkLst>
        </pc:spChg>
        <pc:grpChg chg="del mod topLvl">
          <ac:chgData name="Lesley Crawford" userId="271d4a35-302e-4619-8810-9cde830d9d4d" providerId="ADAL" clId="{748C2DC6-8821-4750-B19A-1E505444FEF2}" dt="2020-05-27T16:02:17.305" v="1" actId="165"/>
          <ac:grpSpMkLst>
            <pc:docMk/>
            <pc:sldMk cId="1603257140" sldId="257"/>
            <ac:grpSpMk id="3" creationId="{D67D12B3-9669-4188-B829-B7B904A9720D}"/>
          </ac:grpSpMkLst>
        </pc:grpChg>
        <pc:grpChg chg="del">
          <ac:chgData name="Lesley Crawford" userId="271d4a35-302e-4619-8810-9cde830d9d4d" providerId="ADAL" clId="{748C2DC6-8821-4750-B19A-1E505444FEF2}" dt="2020-05-27T16:02:07.395" v="0" actId="165"/>
          <ac:grpSpMkLst>
            <pc:docMk/>
            <pc:sldMk cId="1603257140" sldId="257"/>
            <ac:grpSpMk id="13" creationId="{7D93D4E8-B48A-4040-8191-36DFDB7DC8F2}"/>
          </ac:grpSpMkLst>
        </pc:grpChg>
        <pc:picChg chg="mod topLvl">
          <ac:chgData name="Lesley Crawford" userId="271d4a35-302e-4619-8810-9cde830d9d4d" providerId="ADAL" clId="{748C2DC6-8821-4750-B19A-1E505444FEF2}" dt="2020-05-27T16:02:07.395" v="0" actId="165"/>
          <ac:picMkLst>
            <pc:docMk/>
            <pc:sldMk cId="1603257140" sldId="257"/>
            <ac:picMk id="1026" creationId="{8002A316-E347-4BC3-98E6-A9092A1DB849}"/>
          </ac:picMkLst>
        </pc:picChg>
        <pc:picChg chg="mod topLvl">
          <ac:chgData name="Lesley Crawford" userId="271d4a35-302e-4619-8810-9cde830d9d4d" providerId="ADAL" clId="{748C2DC6-8821-4750-B19A-1E505444FEF2}" dt="2020-05-27T16:02:07.395" v="0" actId="165"/>
          <ac:picMkLst>
            <pc:docMk/>
            <pc:sldMk cId="1603257140" sldId="257"/>
            <ac:picMk id="1030" creationId="{F4803638-BED0-4F05-9425-9FA9C0CAD6F8}"/>
          </ac:picMkLst>
        </pc:picChg>
        <pc:picChg chg="mod topLvl">
          <ac:chgData name="Lesley Crawford" userId="271d4a35-302e-4619-8810-9cde830d9d4d" providerId="ADAL" clId="{748C2DC6-8821-4750-B19A-1E505444FEF2}" dt="2020-05-27T16:02:07.395" v="0" actId="165"/>
          <ac:picMkLst>
            <pc:docMk/>
            <pc:sldMk cId="1603257140" sldId="257"/>
            <ac:picMk id="1032" creationId="{17196E01-99CC-49E1-8AE8-FA6F74B8FC7F}"/>
          </ac:picMkLst>
        </pc:picChg>
        <pc:picChg chg="mod topLvl">
          <ac:chgData name="Lesley Crawford" userId="271d4a35-302e-4619-8810-9cde830d9d4d" providerId="ADAL" clId="{748C2DC6-8821-4750-B19A-1E505444FEF2}" dt="2020-05-27T16:02:07.395" v="0" actId="165"/>
          <ac:picMkLst>
            <pc:docMk/>
            <pc:sldMk cId="1603257140" sldId="257"/>
            <ac:picMk id="1034" creationId="{93C7D869-A37C-4BF2-8A18-0D3D6D0E2F4B}"/>
          </ac:picMkLst>
        </pc:picChg>
      </pc:sldChg>
      <pc:sldChg chg="ord">
        <pc:chgData name="Lesley Crawford" userId="271d4a35-302e-4619-8810-9cde830d9d4d" providerId="ADAL" clId="{748C2DC6-8821-4750-B19A-1E505444FEF2}" dt="2020-05-27T16:36:47.054" v="322"/>
        <pc:sldMkLst>
          <pc:docMk/>
          <pc:sldMk cId="1333556572" sldId="258"/>
        </pc:sldMkLst>
      </pc:sldChg>
      <pc:sldChg chg="del">
        <pc:chgData name="Lesley Crawford" userId="271d4a35-302e-4619-8810-9cde830d9d4d" providerId="ADAL" clId="{748C2DC6-8821-4750-B19A-1E505444FEF2}" dt="2020-05-27T16:39:52.622" v="363" actId="47"/>
        <pc:sldMkLst>
          <pc:docMk/>
          <pc:sldMk cId="196606336" sldId="259"/>
        </pc:sldMkLst>
      </pc:sldChg>
      <pc:sldChg chg="addSp modSp new mod">
        <pc:chgData name="Lesley Crawford" userId="271d4a35-302e-4619-8810-9cde830d9d4d" providerId="ADAL" clId="{748C2DC6-8821-4750-B19A-1E505444FEF2}" dt="2020-05-27T16:29:43.073" v="213" actId="1076"/>
        <pc:sldMkLst>
          <pc:docMk/>
          <pc:sldMk cId="2304565080" sldId="260"/>
        </pc:sldMkLst>
        <pc:spChg chg="add mod">
          <ac:chgData name="Lesley Crawford" userId="271d4a35-302e-4619-8810-9cde830d9d4d" providerId="ADAL" clId="{748C2DC6-8821-4750-B19A-1E505444FEF2}" dt="2020-05-27T16:29:43.073" v="213" actId="1076"/>
          <ac:spMkLst>
            <pc:docMk/>
            <pc:sldMk cId="2304565080" sldId="260"/>
            <ac:spMk id="2" creationId="{DA5C6C7B-6DED-4C97-9939-A397B5217D30}"/>
          </ac:spMkLst>
        </pc:spChg>
        <pc:spChg chg="add mod">
          <ac:chgData name="Lesley Crawford" userId="271d4a35-302e-4619-8810-9cde830d9d4d" providerId="ADAL" clId="{748C2DC6-8821-4750-B19A-1E505444FEF2}" dt="2020-05-27T16:08:25.222" v="118" actId="1076"/>
          <ac:spMkLst>
            <pc:docMk/>
            <pc:sldMk cId="2304565080" sldId="260"/>
            <ac:spMk id="3" creationId="{5DA0B1AE-9EDA-4E14-BFEC-53BF44B33626}"/>
          </ac:spMkLst>
        </pc:spChg>
        <pc:spChg chg="add mod">
          <ac:chgData name="Lesley Crawford" userId="271d4a35-302e-4619-8810-9cde830d9d4d" providerId="ADAL" clId="{748C2DC6-8821-4750-B19A-1E505444FEF2}" dt="2020-05-27T16:09:00.288" v="164" actId="255"/>
          <ac:spMkLst>
            <pc:docMk/>
            <pc:sldMk cId="2304565080" sldId="260"/>
            <ac:spMk id="4" creationId="{BE05BD20-9A17-4A4F-84E6-768511B559CA}"/>
          </ac:spMkLst>
        </pc:spChg>
      </pc:sldChg>
      <pc:sldChg chg="addSp delSp modSp add mod">
        <pc:chgData name="Lesley Crawford" userId="271d4a35-302e-4619-8810-9cde830d9d4d" providerId="ADAL" clId="{748C2DC6-8821-4750-B19A-1E505444FEF2}" dt="2020-05-27T16:10:10.276" v="188" actId="1076"/>
        <pc:sldMkLst>
          <pc:docMk/>
          <pc:sldMk cId="2903733225" sldId="261"/>
        </pc:sldMkLst>
        <pc:spChg chg="del">
          <ac:chgData name="Lesley Crawford" userId="271d4a35-302e-4619-8810-9cde830d9d4d" providerId="ADAL" clId="{748C2DC6-8821-4750-B19A-1E505444FEF2}" dt="2020-05-27T16:04:43.931" v="24" actId="478"/>
          <ac:spMkLst>
            <pc:docMk/>
            <pc:sldMk cId="2903733225" sldId="261"/>
            <ac:spMk id="2" creationId="{DA5C6C7B-6DED-4C97-9939-A397B5217D30}"/>
          </ac:spMkLst>
        </pc:spChg>
        <pc:spChg chg="mod">
          <ac:chgData name="Lesley Crawford" userId="271d4a35-302e-4619-8810-9cde830d9d4d" providerId="ADAL" clId="{748C2DC6-8821-4750-B19A-1E505444FEF2}" dt="2020-05-27T16:10:06.631" v="187" actId="1036"/>
          <ac:spMkLst>
            <pc:docMk/>
            <pc:sldMk cId="2903733225" sldId="261"/>
            <ac:spMk id="3" creationId="{5DA0B1AE-9EDA-4E14-BFEC-53BF44B33626}"/>
          </ac:spMkLst>
        </pc:spChg>
        <pc:spChg chg="add mod">
          <ac:chgData name="Lesley Crawford" userId="271d4a35-302e-4619-8810-9cde830d9d4d" providerId="ADAL" clId="{748C2DC6-8821-4750-B19A-1E505444FEF2}" dt="2020-05-27T16:10:01.136" v="175" actId="255"/>
          <ac:spMkLst>
            <pc:docMk/>
            <pc:sldMk cId="2903733225" sldId="261"/>
            <ac:spMk id="5" creationId="{EA026DC5-5FBC-45B4-A4B1-CE0807AFA3A2}"/>
          </ac:spMkLst>
        </pc:spChg>
        <pc:picChg chg="add mod">
          <ac:chgData name="Lesley Crawford" userId="271d4a35-302e-4619-8810-9cde830d9d4d" providerId="ADAL" clId="{748C2DC6-8821-4750-B19A-1E505444FEF2}" dt="2020-05-27T16:10:10.276" v="188" actId="1076"/>
          <ac:picMkLst>
            <pc:docMk/>
            <pc:sldMk cId="2903733225" sldId="261"/>
            <ac:picMk id="4" creationId="{7852252C-88BA-4B33-AB92-1A7D2A208907}"/>
          </ac:picMkLst>
        </pc:picChg>
      </pc:sldChg>
      <pc:sldChg chg="addSp delSp modSp add mod">
        <pc:chgData name="Lesley Crawford" userId="271d4a35-302e-4619-8810-9cde830d9d4d" providerId="ADAL" clId="{748C2DC6-8821-4750-B19A-1E505444FEF2}" dt="2020-05-27T16:29:38.008" v="212" actId="1076"/>
        <pc:sldMkLst>
          <pc:docMk/>
          <pc:sldMk cId="1030664467" sldId="262"/>
        </pc:sldMkLst>
        <pc:spChg chg="del">
          <ac:chgData name="Lesley Crawford" userId="271d4a35-302e-4619-8810-9cde830d9d4d" providerId="ADAL" clId="{748C2DC6-8821-4750-B19A-1E505444FEF2}" dt="2020-05-27T16:05:59.229" v="82" actId="478"/>
          <ac:spMkLst>
            <pc:docMk/>
            <pc:sldMk cId="1030664467" sldId="262"/>
            <ac:spMk id="2" creationId="{DA5C6C7B-6DED-4C97-9939-A397B5217D30}"/>
          </ac:spMkLst>
        </pc:spChg>
        <pc:spChg chg="mod">
          <ac:chgData name="Lesley Crawford" userId="271d4a35-302e-4619-8810-9cde830d9d4d" providerId="ADAL" clId="{748C2DC6-8821-4750-B19A-1E505444FEF2}" dt="2020-05-27T16:28:56.880" v="205" actId="1076"/>
          <ac:spMkLst>
            <pc:docMk/>
            <pc:sldMk cId="1030664467" sldId="262"/>
            <ac:spMk id="3" creationId="{5DA0B1AE-9EDA-4E14-BFEC-53BF44B33626}"/>
          </ac:spMkLst>
        </pc:spChg>
        <pc:spChg chg="add mod">
          <ac:chgData name="Lesley Crawford" userId="271d4a35-302e-4619-8810-9cde830d9d4d" providerId="ADAL" clId="{748C2DC6-8821-4750-B19A-1E505444FEF2}" dt="2020-05-27T16:29:38.008" v="212" actId="1076"/>
          <ac:spMkLst>
            <pc:docMk/>
            <pc:sldMk cId="1030664467" sldId="262"/>
            <ac:spMk id="4" creationId="{3AD3D73A-D443-46CF-B42A-194532AA01CF}"/>
          </ac:spMkLst>
        </pc:spChg>
        <pc:spChg chg="add mod">
          <ac:chgData name="Lesley Crawford" userId="271d4a35-302e-4619-8810-9cde830d9d4d" providerId="ADAL" clId="{748C2DC6-8821-4750-B19A-1E505444FEF2}" dt="2020-05-27T16:29:27.759" v="210" actId="255"/>
          <ac:spMkLst>
            <pc:docMk/>
            <pc:sldMk cId="1030664467" sldId="262"/>
            <ac:spMk id="5" creationId="{5B931CE0-A27D-41AC-8928-42B0CE76E002}"/>
          </ac:spMkLst>
        </pc:spChg>
      </pc:sldChg>
      <pc:sldChg chg="add del">
        <pc:chgData name="Lesley Crawford" userId="271d4a35-302e-4619-8810-9cde830d9d4d" providerId="ADAL" clId="{748C2DC6-8821-4750-B19A-1E505444FEF2}" dt="2020-05-27T16:36:22.766" v="320" actId="47"/>
        <pc:sldMkLst>
          <pc:docMk/>
          <pc:sldMk cId="2950544740" sldId="263"/>
        </pc:sldMkLst>
      </pc:sldChg>
      <pc:sldChg chg="addSp delSp modSp add mod">
        <pc:chgData name="Lesley Crawford" userId="271d4a35-302e-4619-8810-9cde830d9d4d" providerId="ADAL" clId="{748C2DC6-8821-4750-B19A-1E505444FEF2}" dt="2020-05-27T16:31:47.269" v="243" actId="1076"/>
        <pc:sldMkLst>
          <pc:docMk/>
          <pc:sldMk cId="2073940012" sldId="264"/>
        </pc:sldMkLst>
        <pc:spChg chg="del">
          <ac:chgData name="Lesley Crawford" userId="271d4a35-302e-4619-8810-9cde830d9d4d" providerId="ADAL" clId="{748C2DC6-8821-4750-B19A-1E505444FEF2}" dt="2020-05-27T16:29:57.995" v="215" actId="478"/>
          <ac:spMkLst>
            <pc:docMk/>
            <pc:sldMk cId="2073940012" sldId="264"/>
            <ac:spMk id="2" creationId="{DA5C6C7B-6DED-4C97-9939-A397B5217D30}"/>
          </ac:spMkLst>
        </pc:spChg>
        <pc:spChg chg="mod">
          <ac:chgData name="Lesley Crawford" userId="271d4a35-302e-4619-8810-9cde830d9d4d" providerId="ADAL" clId="{748C2DC6-8821-4750-B19A-1E505444FEF2}" dt="2020-05-27T16:31:40.814" v="241" actId="1076"/>
          <ac:spMkLst>
            <pc:docMk/>
            <pc:sldMk cId="2073940012" sldId="264"/>
            <ac:spMk id="3" creationId="{5DA0B1AE-9EDA-4E14-BFEC-53BF44B33626}"/>
          </ac:spMkLst>
        </pc:spChg>
        <pc:spChg chg="mod">
          <ac:chgData name="Lesley Crawford" userId="271d4a35-302e-4619-8810-9cde830d9d4d" providerId="ADAL" clId="{748C2DC6-8821-4750-B19A-1E505444FEF2}" dt="2020-05-27T16:31:20.266" v="237" actId="1076"/>
          <ac:spMkLst>
            <pc:docMk/>
            <pc:sldMk cId="2073940012" sldId="264"/>
            <ac:spMk id="4" creationId="{BE05BD20-9A17-4A4F-84E6-768511B559CA}"/>
          </ac:spMkLst>
        </pc:spChg>
        <pc:picChg chg="add mod">
          <ac:chgData name="Lesley Crawford" userId="271d4a35-302e-4619-8810-9cde830d9d4d" providerId="ADAL" clId="{748C2DC6-8821-4750-B19A-1E505444FEF2}" dt="2020-05-27T16:31:47.269" v="243" actId="1076"/>
          <ac:picMkLst>
            <pc:docMk/>
            <pc:sldMk cId="2073940012" sldId="264"/>
            <ac:picMk id="5" creationId="{AF6986D4-BB05-4AA5-AEC9-3B3899ED28A4}"/>
          </ac:picMkLst>
        </pc:picChg>
      </pc:sldChg>
      <pc:sldChg chg="addSp delSp modSp add mod">
        <pc:chgData name="Lesley Crawford" userId="271d4a35-302e-4619-8810-9cde830d9d4d" providerId="ADAL" clId="{748C2DC6-8821-4750-B19A-1E505444FEF2}" dt="2020-05-27T16:33:40.876" v="273" actId="14100"/>
        <pc:sldMkLst>
          <pc:docMk/>
          <pc:sldMk cId="3992877976" sldId="265"/>
        </pc:sldMkLst>
        <pc:spChg chg="del">
          <ac:chgData name="Lesley Crawford" userId="271d4a35-302e-4619-8810-9cde830d9d4d" providerId="ADAL" clId="{748C2DC6-8821-4750-B19A-1E505444FEF2}" dt="2020-05-27T16:31:58.132" v="245" actId="478"/>
          <ac:spMkLst>
            <pc:docMk/>
            <pc:sldMk cId="3992877976" sldId="265"/>
            <ac:spMk id="2" creationId="{DA5C6C7B-6DED-4C97-9939-A397B5217D30}"/>
          </ac:spMkLst>
        </pc:spChg>
        <pc:spChg chg="mod">
          <ac:chgData name="Lesley Crawford" userId="271d4a35-302e-4619-8810-9cde830d9d4d" providerId="ADAL" clId="{748C2DC6-8821-4750-B19A-1E505444FEF2}" dt="2020-05-27T16:33:21.412" v="268" actId="121"/>
          <ac:spMkLst>
            <pc:docMk/>
            <pc:sldMk cId="3992877976" sldId="265"/>
            <ac:spMk id="3" creationId="{5DA0B1AE-9EDA-4E14-BFEC-53BF44B33626}"/>
          </ac:spMkLst>
        </pc:spChg>
        <pc:spChg chg="mod">
          <ac:chgData name="Lesley Crawford" userId="271d4a35-302e-4619-8810-9cde830d9d4d" providerId="ADAL" clId="{748C2DC6-8821-4750-B19A-1E505444FEF2}" dt="2020-05-27T16:33:36.344" v="272" actId="255"/>
          <ac:spMkLst>
            <pc:docMk/>
            <pc:sldMk cId="3992877976" sldId="265"/>
            <ac:spMk id="4" creationId="{BE05BD20-9A17-4A4F-84E6-768511B559CA}"/>
          </ac:spMkLst>
        </pc:spChg>
        <pc:picChg chg="add mod">
          <ac:chgData name="Lesley Crawford" userId="271d4a35-302e-4619-8810-9cde830d9d4d" providerId="ADAL" clId="{748C2DC6-8821-4750-B19A-1E505444FEF2}" dt="2020-05-27T16:33:40.876" v="273" actId="14100"/>
          <ac:picMkLst>
            <pc:docMk/>
            <pc:sldMk cId="3992877976" sldId="265"/>
            <ac:picMk id="5" creationId="{D08BB3C0-C464-45CF-BD24-A9FF978F5051}"/>
          </ac:picMkLst>
        </pc:picChg>
      </pc:sldChg>
      <pc:sldChg chg="addSp delSp modSp add mod">
        <pc:chgData name="Lesley Crawford" userId="271d4a35-302e-4619-8810-9cde830d9d4d" providerId="ADAL" clId="{748C2DC6-8821-4750-B19A-1E505444FEF2}" dt="2020-05-27T16:36:13.690" v="319" actId="14100"/>
        <pc:sldMkLst>
          <pc:docMk/>
          <pc:sldMk cId="1026961397" sldId="266"/>
        </pc:sldMkLst>
        <pc:spChg chg="del">
          <ac:chgData name="Lesley Crawford" userId="271d4a35-302e-4619-8810-9cde830d9d4d" providerId="ADAL" clId="{748C2DC6-8821-4750-B19A-1E505444FEF2}" dt="2020-05-27T16:33:56.371" v="275" actId="478"/>
          <ac:spMkLst>
            <pc:docMk/>
            <pc:sldMk cId="1026961397" sldId="266"/>
            <ac:spMk id="2" creationId="{DA5C6C7B-6DED-4C97-9939-A397B5217D30}"/>
          </ac:spMkLst>
        </pc:spChg>
        <pc:spChg chg="mod">
          <ac:chgData name="Lesley Crawford" userId="271d4a35-302e-4619-8810-9cde830d9d4d" providerId="ADAL" clId="{748C2DC6-8821-4750-B19A-1E505444FEF2}" dt="2020-05-27T16:36:08.792" v="317" actId="1076"/>
          <ac:spMkLst>
            <pc:docMk/>
            <pc:sldMk cId="1026961397" sldId="266"/>
            <ac:spMk id="3" creationId="{5DA0B1AE-9EDA-4E14-BFEC-53BF44B33626}"/>
          </ac:spMkLst>
        </pc:spChg>
        <pc:spChg chg="mod">
          <ac:chgData name="Lesley Crawford" userId="271d4a35-302e-4619-8810-9cde830d9d4d" providerId="ADAL" clId="{748C2DC6-8821-4750-B19A-1E505444FEF2}" dt="2020-05-27T16:35:20.172" v="308" actId="255"/>
          <ac:spMkLst>
            <pc:docMk/>
            <pc:sldMk cId="1026961397" sldId="266"/>
            <ac:spMk id="4" creationId="{BE05BD20-9A17-4A4F-84E6-768511B559CA}"/>
          </ac:spMkLst>
        </pc:spChg>
        <pc:picChg chg="add mod">
          <ac:chgData name="Lesley Crawford" userId="271d4a35-302e-4619-8810-9cde830d9d4d" providerId="ADAL" clId="{748C2DC6-8821-4750-B19A-1E505444FEF2}" dt="2020-05-27T16:36:13.690" v="319" actId="14100"/>
          <ac:picMkLst>
            <pc:docMk/>
            <pc:sldMk cId="1026961397" sldId="266"/>
            <ac:picMk id="5" creationId="{F27BC0AE-0E8D-43EC-9A52-36D4409010ED}"/>
          </ac:picMkLst>
        </pc:picChg>
      </pc:sldChg>
      <pc:sldChg chg="delSp mod">
        <pc:chgData name="Lesley Crawford" userId="271d4a35-302e-4619-8810-9cde830d9d4d" providerId="ADAL" clId="{748C2DC6-8821-4750-B19A-1E505444FEF2}" dt="2020-05-27T16:38:06.322" v="333" actId="478"/>
        <pc:sldMkLst>
          <pc:docMk/>
          <pc:sldMk cId="3458599644" sldId="267"/>
        </pc:sldMkLst>
        <pc:spChg chg="del">
          <ac:chgData name="Lesley Crawford" userId="271d4a35-302e-4619-8810-9cde830d9d4d" providerId="ADAL" clId="{748C2DC6-8821-4750-B19A-1E505444FEF2}" dt="2020-05-27T16:38:06.322" v="333" actId="478"/>
          <ac:spMkLst>
            <pc:docMk/>
            <pc:sldMk cId="3458599644" sldId="267"/>
            <ac:spMk id="4" creationId="{345C2D1B-9246-43B7-9766-DC87B691C4BB}"/>
          </ac:spMkLst>
        </pc:spChg>
        <pc:spChg chg="del">
          <ac:chgData name="Lesley Crawford" userId="271d4a35-302e-4619-8810-9cde830d9d4d" providerId="ADAL" clId="{748C2DC6-8821-4750-B19A-1E505444FEF2}" dt="2020-05-27T16:37:25.539" v="324" actId="478"/>
          <ac:spMkLst>
            <pc:docMk/>
            <pc:sldMk cId="3458599644" sldId="267"/>
            <ac:spMk id="18" creationId="{41C4FADA-D628-40BB-ACB8-8C46132B0D2E}"/>
          </ac:spMkLst>
        </pc:spChg>
        <pc:spChg chg="del">
          <ac:chgData name="Lesley Crawford" userId="271d4a35-302e-4619-8810-9cde830d9d4d" providerId="ADAL" clId="{748C2DC6-8821-4750-B19A-1E505444FEF2}" dt="2020-05-27T16:37:27.423" v="325" actId="478"/>
          <ac:spMkLst>
            <pc:docMk/>
            <pc:sldMk cId="3458599644" sldId="267"/>
            <ac:spMk id="23" creationId="{DE9DE6EF-29C7-4E11-B9B4-A0D8D082F83A}"/>
          </ac:spMkLst>
        </pc:spChg>
        <pc:spChg chg="del">
          <ac:chgData name="Lesley Crawford" userId="271d4a35-302e-4619-8810-9cde830d9d4d" providerId="ADAL" clId="{748C2DC6-8821-4750-B19A-1E505444FEF2}" dt="2020-05-27T16:37:30.505" v="326" actId="478"/>
          <ac:spMkLst>
            <pc:docMk/>
            <pc:sldMk cId="3458599644" sldId="267"/>
            <ac:spMk id="24" creationId="{016AA66E-0726-4B69-879C-34AD2BB1DC0F}"/>
          </ac:spMkLst>
        </pc:spChg>
        <pc:spChg chg="del">
          <ac:chgData name="Lesley Crawford" userId="271d4a35-302e-4619-8810-9cde830d9d4d" providerId="ADAL" clId="{748C2DC6-8821-4750-B19A-1E505444FEF2}" dt="2020-05-27T16:37:35.732" v="328" actId="478"/>
          <ac:spMkLst>
            <pc:docMk/>
            <pc:sldMk cId="3458599644" sldId="267"/>
            <ac:spMk id="27" creationId="{AF7DFDD6-9F1E-4183-8347-9A63814AF22F}"/>
          </ac:spMkLst>
        </pc:spChg>
        <pc:spChg chg="del">
          <ac:chgData name="Lesley Crawford" userId="271d4a35-302e-4619-8810-9cde830d9d4d" providerId="ADAL" clId="{748C2DC6-8821-4750-B19A-1E505444FEF2}" dt="2020-05-27T16:37:55.386" v="329" actId="478"/>
          <ac:spMkLst>
            <pc:docMk/>
            <pc:sldMk cId="3458599644" sldId="267"/>
            <ac:spMk id="28" creationId="{7E4AFF2E-0072-4AFC-AA32-4E7F887551BC}"/>
          </ac:spMkLst>
        </pc:spChg>
        <pc:spChg chg="del">
          <ac:chgData name="Lesley Crawford" userId="271d4a35-302e-4619-8810-9cde830d9d4d" providerId="ADAL" clId="{748C2DC6-8821-4750-B19A-1E505444FEF2}" dt="2020-05-27T16:38:02.560" v="332" actId="478"/>
          <ac:spMkLst>
            <pc:docMk/>
            <pc:sldMk cId="3458599644" sldId="267"/>
            <ac:spMk id="31" creationId="{8F9E3055-2E7E-4BCD-A31C-A32018E3E65B}"/>
          </ac:spMkLst>
        </pc:spChg>
        <pc:picChg chg="del">
          <ac:chgData name="Lesley Crawford" userId="271d4a35-302e-4619-8810-9cde830d9d4d" providerId="ADAL" clId="{748C2DC6-8821-4750-B19A-1E505444FEF2}" dt="2020-05-27T16:37:22.479" v="323" actId="478"/>
          <ac:picMkLst>
            <pc:docMk/>
            <pc:sldMk cId="3458599644" sldId="267"/>
            <ac:picMk id="1026" creationId="{8002A316-E347-4BC3-98E6-A9092A1DB849}"/>
          </ac:picMkLst>
        </pc:picChg>
        <pc:picChg chg="del">
          <ac:chgData name="Lesley Crawford" userId="271d4a35-302e-4619-8810-9cde830d9d4d" providerId="ADAL" clId="{748C2DC6-8821-4750-B19A-1E505444FEF2}" dt="2020-05-27T16:37:32.306" v="327" actId="478"/>
          <ac:picMkLst>
            <pc:docMk/>
            <pc:sldMk cId="3458599644" sldId="267"/>
            <ac:picMk id="1030" creationId="{F4803638-BED0-4F05-9425-9FA9C0CAD6F8}"/>
          </ac:picMkLst>
        </pc:picChg>
        <pc:picChg chg="del">
          <ac:chgData name="Lesley Crawford" userId="271d4a35-302e-4619-8810-9cde830d9d4d" providerId="ADAL" clId="{748C2DC6-8821-4750-B19A-1E505444FEF2}" dt="2020-05-27T16:37:57.290" v="330" actId="478"/>
          <ac:picMkLst>
            <pc:docMk/>
            <pc:sldMk cId="3458599644" sldId="267"/>
            <ac:picMk id="1032" creationId="{17196E01-99CC-49E1-8AE8-FA6F74B8FC7F}"/>
          </ac:picMkLst>
        </pc:picChg>
        <pc:picChg chg="del">
          <ac:chgData name="Lesley Crawford" userId="271d4a35-302e-4619-8810-9cde830d9d4d" providerId="ADAL" clId="{748C2DC6-8821-4750-B19A-1E505444FEF2}" dt="2020-05-27T16:37:59.174" v="331" actId="478"/>
          <ac:picMkLst>
            <pc:docMk/>
            <pc:sldMk cId="3458599644" sldId="267"/>
            <ac:picMk id="1034" creationId="{93C7D869-A37C-4BF2-8A18-0D3D6D0E2F4B}"/>
          </ac:picMkLst>
        </pc:picChg>
      </pc:sldChg>
      <pc:sldChg chg="delSp mod">
        <pc:chgData name="Lesley Crawford" userId="271d4a35-302e-4619-8810-9cde830d9d4d" providerId="ADAL" clId="{748C2DC6-8821-4750-B19A-1E505444FEF2}" dt="2020-05-27T16:38:36.582" v="342" actId="478"/>
        <pc:sldMkLst>
          <pc:docMk/>
          <pc:sldMk cId="1537275839" sldId="268"/>
        </pc:sldMkLst>
        <pc:spChg chg="del">
          <ac:chgData name="Lesley Crawford" userId="271d4a35-302e-4619-8810-9cde830d9d4d" providerId="ADAL" clId="{748C2DC6-8821-4750-B19A-1E505444FEF2}" dt="2020-05-27T16:38:36.582" v="342" actId="478"/>
          <ac:spMkLst>
            <pc:docMk/>
            <pc:sldMk cId="1537275839" sldId="268"/>
            <ac:spMk id="4" creationId="{345C2D1B-9246-43B7-9766-DC87B691C4BB}"/>
          </ac:spMkLst>
        </pc:spChg>
        <pc:spChg chg="del">
          <ac:chgData name="Lesley Crawford" userId="271d4a35-302e-4619-8810-9cde830d9d4d" providerId="ADAL" clId="{748C2DC6-8821-4750-B19A-1E505444FEF2}" dt="2020-05-27T16:38:20.506" v="334" actId="478"/>
          <ac:spMkLst>
            <pc:docMk/>
            <pc:sldMk cId="1537275839" sldId="268"/>
            <ac:spMk id="23" creationId="{DE9DE6EF-29C7-4E11-B9B4-A0D8D082F83A}"/>
          </ac:spMkLst>
        </pc:spChg>
        <pc:spChg chg="del">
          <ac:chgData name="Lesley Crawford" userId="271d4a35-302e-4619-8810-9cde830d9d4d" providerId="ADAL" clId="{748C2DC6-8821-4750-B19A-1E505444FEF2}" dt="2020-05-27T16:38:23.567" v="335" actId="478"/>
          <ac:spMkLst>
            <pc:docMk/>
            <pc:sldMk cId="1537275839" sldId="268"/>
            <ac:spMk id="24" creationId="{016AA66E-0726-4B69-879C-34AD2BB1DC0F}"/>
          </ac:spMkLst>
        </pc:spChg>
        <pc:spChg chg="del">
          <ac:chgData name="Lesley Crawford" userId="271d4a35-302e-4619-8810-9cde830d9d4d" providerId="ADAL" clId="{748C2DC6-8821-4750-B19A-1E505444FEF2}" dt="2020-05-27T16:38:27.615" v="337" actId="478"/>
          <ac:spMkLst>
            <pc:docMk/>
            <pc:sldMk cId="1537275839" sldId="268"/>
            <ac:spMk id="27" creationId="{AF7DFDD6-9F1E-4183-8347-9A63814AF22F}"/>
          </ac:spMkLst>
        </pc:spChg>
        <pc:spChg chg="del">
          <ac:chgData name="Lesley Crawford" userId="271d4a35-302e-4619-8810-9cde830d9d4d" providerId="ADAL" clId="{748C2DC6-8821-4750-B19A-1E505444FEF2}" dt="2020-05-27T16:38:29.631" v="338" actId="478"/>
          <ac:spMkLst>
            <pc:docMk/>
            <pc:sldMk cId="1537275839" sldId="268"/>
            <ac:spMk id="28" creationId="{7E4AFF2E-0072-4AFC-AA32-4E7F887551BC}"/>
          </ac:spMkLst>
        </pc:spChg>
        <pc:spChg chg="del">
          <ac:chgData name="Lesley Crawford" userId="271d4a35-302e-4619-8810-9cde830d9d4d" providerId="ADAL" clId="{748C2DC6-8821-4750-B19A-1E505444FEF2}" dt="2020-05-27T16:38:33.942" v="341" actId="478"/>
          <ac:spMkLst>
            <pc:docMk/>
            <pc:sldMk cId="1537275839" sldId="268"/>
            <ac:spMk id="31" creationId="{8F9E3055-2E7E-4BCD-A31C-A32018E3E65B}"/>
          </ac:spMkLst>
        </pc:spChg>
        <pc:picChg chg="del">
          <ac:chgData name="Lesley Crawford" userId="271d4a35-302e-4619-8810-9cde830d9d4d" providerId="ADAL" clId="{748C2DC6-8821-4750-B19A-1E505444FEF2}" dt="2020-05-27T16:38:25.372" v="336" actId="478"/>
          <ac:picMkLst>
            <pc:docMk/>
            <pc:sldMk cId="1537275839" sldId="268"/>
            <ac:picMk id="1030" creationId="{F4803638-BED0-4F05-9425-9FA9C0CAD6F8}"/>
          </ac:picMkLst>
        </pc:picChg>
        <pc:picChg chg="del">
          <ac:chgData name="Lesley Crawford" userId="271d4a35-302e-4619-8810-9cde830d9d4d" providerId="ADAL" clId="{748C2DC6-8821-4750-B19A-1E505444FEF2}" dt="2020-05-27T16:38:30.633" v="339" actId="478"/>
          <ac:picMkLst>
            <pc:docMk/>
            <pc:sldMk cId="1537275839" sldId="268"/>
            <ac:picMk id="1032" creationId="{17196E01-99CC-49E1-8AE8-FA6F74B8FC7F}"/>
          </ac:picMkLst>
        </pc:picChg>
        <pc:picChg chg="del">
          <ac:chgData name="Lesley Crawford" userId="271d4a35-302e-4619-8810-9cde830d9d4d" providerId="ADAL" clId="{748C2DC6-8821-4750-B19A-1E505444FEF2}" dt="2020-05-27T16:38:31.893" v="340" actId="478"/>
          <ac:picMkLst>
            <pc:docMk/>
            <pc:sldMk cId="1537275839" sldId="268"/>
            <ac:picMk id="1034" creationId="{93C7D869-A37C-4BF2-8A18-0D3D6D0E2F4B}"/>
          </ac:picMkLst>
        </pc:picChg>
      </pc:sldChg>
      <pc:sldChg chg="delSp modSp add mod">
        <pc:chgData name="Lesley Crawford" userId="271d4a35-302e-4619-8810-9cde830d9d4d" providerId="ADAL" clId="{748C2DC6-8821-4750-B19A-1E505444FEF2}" dt="2020-05-27T16:38:58.047" v="351" actId="478"/>
        <pc:sldMkLst>
          <pc:docMk/>
          <pc:sldMk cId="311521756" sldId="269"/>
        </pc:sldMkLst>
        <pc:spChg chg="del">
          <ac:chgData name="Lesley Crawford" userId="271d4a35-302e-4619-8810-9cde830d9d4d" providerId="ADAL" clId="{748C2DC6-8821-4750-B19A-1E505444FEF2}" dt="2020-05-27T16:38:58.047" v="351" actId="478"/>
          <ac:spMkLst>
            <pc:docMk/>
            <pc:sldMk cId="311521756" sldId="269"/>
            <ac:spMk id="4" creationId="{345C2D1B-9246-43B7-9766-DC87B691C4BB}"/>
          </ac:spMkLst>
        </pc:spChg>
        <pc:spChg chg="del">
          <ac:chgData name="Lesley Crawford" userId="271d4a35-302e-4619-8810-9cde830d9d4d" providerId="ADAL" clId="{748C2DC6-8821-4750-B19A-1E505444FEF2}" dt="2020-05-27T16:38:45.856" v="345" actId="478"/>
          <ac:spMkLst>
            <pc:docMk/>
            <pc:sldMk cId="311521756" sldId="269"/>
            <ac:spMk id="27" creationId="{AF7DFDD6-9F1E-4183-8347-9A63814AF22F}"/>
          </ac:spMkLst>
        </pc:spChg>
        <pc:spChg chg="del mod">
          <ac:chgData name="Lesley Crawford" userId="271d4a35-302e-4619-8810-9cde830d9d4d" providerId="ADAL" clId="{748C2DC6-8821-4750-B19A-1E505444FEF2}" dt="2020-05-27T16:38:48.613" v="347" actId="478"/>
          <ac:spMkLst>
            <pc:docMk/>
            <pc:sldMk cId="311521756" sldId="269"/>
            <ac:spMk id="28" creationId="{7E4AFF2E-0072-4AFC-AA32-4E7F887551BC}"/>
          </ac:spMkLst>
        </pc:spChg>
        <pc:spChg chg="del">
          <ac:chgData name="Lesley Crawford" userId="271d4a35-302e-4619-8810-9cde830d9d4d" providerId="ADAL" clId="{748C2DC6-8821-4750-B19A-1E505444FEF2}" dt="2020-05-27T16:38:53.429" v="350" actId="478"/>
          <ac:spMkLst>
            <pc:docMk/>
            <pc:sldMk cId="311521756" sldId="269"/>
            <ac:spMk id="31" creationId="{8F9E3055-2E7E-4BCD-A31C-A32018E3E65B}"/>
          </ac:spMkLst>
        </pc:spChg>
        <pc:picChg chg="del">
          <ac:chgData name="Lesley Crawford" userId="271d4a35-302e-4619-8810-9cde830d9d4d" providerId="ADAL" clId="{748C2DC6-8821-4750-B19A-1E505444FEF2}" dt="2020-05-27T16:38:44.540" v="344" actId="478"/>
          <ac:picMkLst>
            <pc:docMk/>
            <pc:sldMk cId="311521756" sldId="269"/>
            <ac:picMk id="1030" creationId="{F4803638-BED0-4F05-9425-9FA9C0CAD6F8}"/>
          </ac:picMkLst>
        </pc:picChg>
        <pc:picChg chg="del">
          <ac:chgData name="Lesley Crawford" userId="271d4a35-302e-4619-8810-9cde830d9d4d" providerId="ADAL" clId="{748C2DC6-8821-4750-B19A-1E505444FEF2}" dt="2020-05-27T16:38:49.563" v="348" actId="478"/>
          <ac:picMkLst>
            <pc:docMk/>
            <pc:sldMk cId="311521756" sldId="269"/>
            <ac:picMk id="1032" creationId="{17196E01-99CC-49E1-8AE8-FA6F74B8FC7F}"/>
          </ac:picMkLst>
        </pc:picChg>
        <pc:picChg chg="del">
          <ac:chgData name="Lesley Crawford" userId="271d4a35-302e-4619-8810-9cde830d9d4d" providerId="ADAL" clId="{748C2DC6-8821-4750-B19A-1E505444FEF2}" dt="2020-05-27T16:38:50.789" v="349" actId="478"/>
          <ac:picMkLst>
            <pc:docMk/>
            <pc:sldMk cId="311521756" sldId="269"/>
            <ac:picMk id="1034" creationId="{93C7D869-A37C-4BF2-8A18-0D3D6D0E2F4B}"/>
          </ac:picMkLst>
        </pc:picChg>
      </pc:sldChg>
      <pc:sldChg chg="delSp add mod">
        <pc:chgData name="Lesley Crawford" userId="271d4a35-302e-4619-8810-9cde830d9d4d" providerId="ADAL" clId="{748C2DC6-8821-4750-B19A-1E505444FEF2}" dt="2020-05-27T16:39:12.550" v="356" actId="478"/>
        <pc:sldMkLst>
          <pc:docMk/>
          <pc:sldMk cId="3896296273" sldId="270"/>
        </pc:sldMkLst>
        <pc:spChg chg="del">
          <ac:chgData name="Lesley Crawford" userId="271d4a35-302e-4619-8810-9cde830d9d4d" providerId="ADAL" clId="{748C2DC6-8821-4750-B19A-1E505444FEF2}" dt="2020-05-27T16:39:08.664" v="353" actId="478"/>
          <ac:spMkLst>
            <pc:docMk/>
            <pc:sldMk cId="3896296273" sldId="270"/>
            <ac:spMk id="28" creationId="{7E4AFF2E-0072-4AFC-AA32-4E7F887551BC}"/>
          </ac:spMkLst>
        </pc:spChg>
        <pc:spChg chg="del">
          <ac:chgData name="Lesley Crawford" userId="271d4a35-302e-4619-8810-9cde830d9d4d" providerId="ADAL" clId="{748C2DC6-8821-4750-B19A-1E505444FEF2}" dt="2020-05-27T16:39:12.550" v="356" actId="478"/>
          <ac:spMkLst>
            <pc:docMk/>
            <pc:sldMk cId="3896296273" sldId="270"/>
            <ac:spMk id="31" creationId="{8F9E3055-2E7E-4BCD-A31C-A32018E3E65B}"/>
          </ac:spMkLst>
        </pc:spChg>
        <pc:picChg chg="del">
          <ac:chgData name="Lesley Crawford" userId="271d4a35-302e-4619-8810-9cde830d9d4d" providerId="ADAL" clId="{748C2DC6-8821-4750-B19A-1E505444FEF2}" dt="2020-05-27T16:39:09.606" v="354" actId="478"/>
          <ac:picMkLst>
            <pc:docMk/>
            <pc:sldMk cId="3896296273" sldId="270"/>
            <ac:picMk id="1032" creationId="{17196E01-99CC-49E1-8AE8-FA6F74B8FC7F}"/>
          </ac:picMkLst>
        </pc:picChg>
        <pc:picChg chg="del">
          <ac:chgData name="Lesley Crawford" userId="271d4a35-302e-4619-8810-9cde830d9d4d" providerId="ADAL" clId="{748C2DC6-8821-4750-B19A-1E505444FEF2}" dt="2020-05-27T16:39:10.597" v="355" actId="478"/>
          <ac:picMkLst>
            <pc:docMk/>
            <pc:sldMk cId="3896296273" sldId="270"/>
            <ac:picMk id="1034" creationId="{93C7D869-A37C-4BF2-8A18-0D3D6D0E2F4B}"/>
          </ac:picMkLst>
        </pc:picChg>
      </pc:sldChg>
      <pc:sldChg chg="delSp add mod">
        <pc:chgData name="Lesley Crawford" userId="271d4a35-302e-4619-8810-9cde830d9d4d" providerId="ADAL" clId="{748C2DC6-8821-4750-B19A-1E505444FEF2}" dt="2020-05-27T16:39:26.772" v="360" actId="478"/>
        <pc:sldMkLst>
          <pc:docMk/>
          <pc:sldMk cId="4123890325" sldId="271"/>
        </pc:sldMkLst>
        <pc:spChg chg="del">
          <ac:chgData name="Lesley Crawford" userId="271d4a35-302e-4619-8810-9cde830d9d4d" providerId="ADAL" clId="{748C2DC6-8821-4750-B19A-1E505444FEF2}" dt="2020-05-27T16:39:26.772" v="360" actId="478"/>
          <ac:spMkLst>
            <pc:docMk/>
            <pc:sldMk cId="4123890325" sldId="271"/>
            <ac:spMk id="4" creationId="{345C2D1B-9246-43B7-9766-DC87B691C4BB}"/>
          </ac:spMkLst>
        </pc:spChg>
        <pc:spChg chg="del">
          <ac:chgData name="Lesley Crawford" userId="271d4a35-302e-4619-8810-9cde830d9d4d" providerId="ADAL" clId="{748C2DC6-8821-4750-B19A-1E505444FEF2}" dt="2020-05-27T16:39:23.730" v="359" actId="478"/>
          <ac:spMkLst>
            <pc:docMk/>
            <pc:sldMk cId="4123890325" sldId="271"/>
            <ac:spMk id="31" creationId="{8F9E3055-2E7E-4BCD-A31C-A32018E3E65B}"/>
          </ac:spMkLst>
        </pc:spChg>
        <pc:picChg chg="del">
          <ac:chgData name="Lesley Crawford" userId="271d4a35-302e-4619-8810-9cde830d9d4d" providerId="ADAL" clId="{748C2DC6-8821-4750-B19A-1E505444FEF2}" dt="2020-05-27T16:39:21.946" v="358" actId="478"/>
          <ac:picMkLst>
            <pc:docMk/>
            <pc:sldMk cId="4123890325" sldId="271"/>
            <ac:picMk id="1034" creationId="{93C7D869-A37C-4BF2-8A18-0D3D6D0E2F4B}"/>
          </ac:picMkLst>
        </pc:picChg>
      </pc:sldChg>
      <pc:sldChg chg="delSp mod">
        <pc:chgData name="Lesley Crawford" userId="271d4a35-302e-4619-8810-9cde830d9d4d" providerId="ADAL" clId="{748C2DC6-8821-4750-B19A-1E505444FEF2}" dt="2020-05-27T16:39:38.027" v="361" actId="478"/>
        <pc:sldMkLst>
          <pc:docMk/>
          <pc:sldMk cId="2139874236" sldId="272"/>
        </pc:sldMkLst>
        <pc:spChg chg="del">
          <ac:chgData name="Lesley Crawford" userId="271d4a35-302e-4619-8810-9cde830d9d4d" providerId="ADAL" clId="{748C2DC6-8821-4750-B19A-1E505444FEF2}" dt="2020-05-27T16:39:38.027" v="361" actId="478"/>
          <ac:spMkLst>
            <pc:docMk/>
            <pc:sldMk cId="2139874236" sldId="272"/>
            <ac:spMk id="4" creationId="{345C2D1B-9246-43B7-9766-DC87B691C4BB}"/>
          </ac:spMkLst>
        </pc:spChg>
      </pc:sldChg>
      <pc:sldChg chg="add">
        <pc:chgData name="Lesley Crawford" userId="271d4a35-302e-4619-8810-9cde830d9d4d" providerId="ADAL" clId="{748C2DC6-8821-4750-B19A-1E505444FEF2}" dt="2020-05-27T16:39:41.312" v="362"/>
        <pc:sldMkLst>
          <pc:docMk/>
          <pc:sldMk cId="994235159" sldId="273"/>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14E0A96-6062-4145-97D1-6C8325A26C0E}" type="datetimeFigureOut">
              <a:rPr lang="en-GB" smtClean="0"/>
              <a:t>27/05/2020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B09928A-CC42-4844-8E16-D95321A415E8}" type="slidenum">
              <a:rPr lang="en-GB" smtClean="0"/>
              <a:t>‹#›</a:t>
            </a:fld>
            <a:endParaRPr lang="en-GB"/>
          </a:p>
        </p:txBody>
      </p:sp>
    </p:spTree>
    <p:extLst>
      <p:ext uri="{BB962C8B-B14F-4D97-AF65-F5344CB8AC3E}">
        <p14:creationId xmlns:p14="http://schemas.microsoft.com/office/powerpoint/2010/main" val="26475654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14E0A96-6062-4145-97D1-6C8325A26C0E}" type="datetimeFigureOut">
              <a:rPr lang="en-GB" smtClean="0"/>
              <a:t>27/05/2020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B09928A-CC42-4844-8E16-D95321A415E8}" type="slidenum">
              <a:rPr lang="en-GB" smtClean="0"/>
              <a:t>‹#›</a:t>
            </a:fld>
            <a:endParaRPr lang="en-GB"/>
          </a:p>
        </p:txBody>
      </p:sp>
    </p:spTree>
    <p:extLst>
      <p:ext uri="{BB962C8B-B14F-4D97-AF65-F5344CB8AC3E}">
        <p14:creationId xmlns:p14="http://schemas.microsoft.com/office/powerpoint/2010/main" val="3849362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14E0A96-6062-4145-97D1-6C8325A26C0E}" type="datetimeFigureOut">
              <a:rPr lang="en-GB" smtClean="0"/>
              <a:t>27/05/2020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B09928A-CC42-4844-8E16-D95321A415E8}" type="slidenum">
              <a:rPr lang="en-GB" smtClean="0"/>
              <a:t>‹#›</a:t>
            </a:fld>
            <a:endParaRPr lang="en-GB"/>
          </a:p>
        </p:txBody>
      </p:sp>
    </p:spTree>
    <p:extLst>
      <p:ext uri="{BB962C8B-B14F-4D97-AF65-F5344CB8AC3E}">
        <p14:creationId xmlns:p14="http://schemas.microsoft.com/office/powerpoint/2010/main" val="21530350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14E0A96-6062-4145-97D1-6C8325A26C0E}" type="datetimeFigureOut">
              <a:rPr lang="en-GB" smtClean="0"/>
              <a:t>27/05/2020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B09928A-CC42-4844-8E16-D95321A415E8}" type="slidenum">
              <a:rPr lang="en-GB" smtClean="0"/>
              <a:t>‹#›</a:t>
            </a:fld>
            <a:endParaRPr lang="en-GB"/>
          </a:p>
        </p:txBody>
      </p:sp>
    </p:spTree>
    <p:extLst>
      <p:ext uri="{BB962C8B-B14F-4D97-AF65-F5344CB8AC3E}">
        <p14:creationId xmlns:p14="http://schemas.microsoft.com/office/powerpoint/2010/main" val="23983512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14E0A96-6062-4145-97D1-6C8325A26C0E}" type="datetimeFigureOut">
              <a:rPr lang="en-GB" smtClean="0"/>
              <a:t>27/05/2020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B09928A-CC42-4844-8E16-D95321A415E8}" type="slidenum">
              <a:rPr lang="en-GB" smtClean="0"/>
              <a:t>‹#›</a:t>
            </a:fld>
            <a:endParaRPr lang="en-GB"/>
          </a:p>
        </p:txBody>
      </p:sp>
    </p:spTree>
    <p:extLst>
      <p:ext uri="{BB962C8B-B14F-4D97-AF65-F5344CB8AC3E}">
        <p14:creationId xmlns:p14="http://schemas.microsoft.com/office/powerpoint/2010/main" val="344184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14E0A96-6062-4145-97D1-6C8325A26C0E}" type="datetimeFigureOut">
              <a:rPr lang="en-GB" smtClean="0"/>
              <a:t>27/05/2020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B09928A-CC42-4844-8E16-D95321A415E8}" type="slidenum">
              <a:rPr lang="en-GB" smtClean="0"/>
              <a:t>‹#›</a:t>
            </a:fld>
            <a:endParaRPr lang="en-GB"/>
          </a:p>
        </p:txBody>
      </p:sp>
    </p:spTree>
    <p:extLst>
      <p:ext uri="{BB962C8B-B14F-4D97-AF65-F5344CB8AC3E}">
        <p14:creationId xmlns:p14="http://schemas.microsoft.com/office/powerpoint/2010/main" val="3944302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14E0A96-6062-4145-97D1-6C8325A26C0E}" type="datetimeFigureOut">
              <a:rPr lang="en-GB" smtClean="0"/>
              <a:t>27/05/2020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B09928A-CC42-4844-8E16-D95321A415E8}" type="slidenum">
              <a:rPr lang="en-GB" smtClean="0"/>
              <a:t>‹#›</a:t>
            </a:fld>
            <a:endParaRPr lang="en-GB"/>
          </a:p>
        </p:txBody>
      </p:sp>
    </p:spTree>
    <p:extLst>
      <p:ext uri="{BB962C8B-B14F-4D97-AF65-F5344CB8AC3E}">
        <p14:creationId xmlns:p14="http://schemas.microsoft.com/office/powerpoint/2010/main" val="110728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14E0A96-6062-4145-97D1-6C8325A26C0E}" type="datetimeFigureOut">
              <a:rPr lang="en-GB" smtClean="0"/>
              <a:t>27/05/2020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B09928A-CC42-4844-8E16-D95321A415E8}" type="slidenum">
              <a:rPr lang="en-GB" smtClean="0"/>
              <a:t>‹#›</a:t>
            </a:fld>
            <a:endParaRPr lang="en-GB"/>
          </a:p>
        </p:txBody>
      </p:sp>
    </p:spTree>
    <p:extLst>
      <p:ext uri="{BB962C8B-B14F-4D97-AF65-F5344CB8AC3E}">
        <p14:creationId xmlns:p14="http://schemas.microsoft.com/office/powerpoint/2010/main" val="11775437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4E0A96-6062-4145-97D1-6C8325A26C0E}" type="datetimeFigureOut">
              <a:rPr lang="en-GB" smtClean="0"/>
              <a:t>27/05/2020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B09928A-CC42-4844-8E16-D95321A415E8}" type="slidenum">
              <a:rPr lang="en-GB" smtClean="0"/>
              <a:t>‹#›</a:t>
            </a:fld>
            <a:endParaRPr lang="en-GB"/>
          </a:p>
        </p:txBody>
      </p:sp>
    </p:spTree>
    <p:extLst>
      <p:ext uri="{BB962C8B-B14F-4D97-AF65-F5344CB8AC3E}">
        <p14:creationId xmlns:p14="http://schemas.microsoft.com/office/powerpoint/2010/main" val="21036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14E0A96-6062-4145-97D1-6C8325A26C0E}" type="datetimeFigureOut">
              <a:rPr lang="en-GB" smtClean="0"/>
              <a:t>27/05/2020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B09928A-CC42-4844-8E16-D95321A415E8}" type="slidenum">
              <a:rPr lang="en-GB" smtClean="0"/>
              <a:t>‹#›</a:t>
            </a:fld>
            <a:endParaRPr lang="en-GB"/>
          </a:p>
        </p:txBody>
      </p:sp>
    </p:spTree>
    <p:extLst>
      <p:ext uri="{BB962C8B-B14F-4D97-AF65-F5344CB8AC3E}">
        <p14:creationId xmlns:p14="http://schemas.microsoft.com/office/powerpoint/2010/main" val="33377320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14E0A96-6062-4145-97D1-6C8325A26C0E}" type="datetimeFigureOut">
              <a:rPr lang="en-GB" smtClean="0"/>
              <a:t>27/05/2020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B09928A-CC42-4844-8E16-D95321A415E8}" type="slidenum">
              <a:rPr lang="en-GB" smtClean="0"/>
              <a:t>‹#›</a:t>
            </a:fld>
            <a:endParaRPr lang="en-GB"/>
          </a:p>
        </p:txBody>
      </p:sp>
    </p:spTree>
    <p:extLst>
      <p:ext uri="{BB962C8B-B14F-4D97-AF65-F5344CB8AC3E}">
        <p14:creationId xmlns:p14="http://schemas.microsoft.com/office/powerpoint/2010/main" val="27505326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4E0A96-6062-4145-97D1-6C8325A26C0E}" type="datetimeFigureOut">
              <a:rPr lang="en-GB" smtClean="0"/>
              <a:t>27/05/2020</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09928A-CC42-4844-8E16-D95321A415E8}" type="slidenum">
              <a:rPr lang="en-GB" smtClean="0"/>
              <a:t>‹#›</a:t>
            </a:fld>
            <a:endParaRPr lang="en-GB"/>
          </a:p>
        </p:txBody>
      </p:sp>
    </p:spTree>
    <p:extLst>
      <p:ext uri="{BB962C8B-B14F-4D97-AF65-F5344CB8AC3E}">
        <p14:creationId xmlns:p14="http://schemas.microsoft.com/office/powerpoint/2010/main" val="12080462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996AFCD-DEEC-4265-8FCB-2EAB5FFB001D}"/>
              </a:ext>
            </a:extLst>
          </p:cNvPr>
          <p:cNvGrpSpPr/>
          <p:nvPr/>
        </p:nvGrpSpPr>
        <p:grpSpPr>
          <a:xfrm>
            <a:off x="435935" y="712382"/>
            <a:ext cx="8442251" cy="4770742"/>
            <a:chOff x="1594884" y="1435396"/>
            <a:chExt cx="6604154" cy="3732028"/>
          </a:xfrm>
        </p:grpSpPr>
        <p:sp>
          <p:nvSpPr>
            <p:cNvPr id="17" name="Freeform: Shape 16">
              <a:extLst>
                <a:ext uri="{FF2B5EF4-FFF2-40B4-BE49-F238E27FC236}">
                  <a16:creationId xmlns:a16="http://schemas.microsoft.com/office/drawing/2014/main" id="{F8C94803-B4FB-458B-87BC-8D1525D6C217}"/>
                </a:ext>
              </a:extLst>
            </p:cNvPr>
            <p:cNvSpPr/>
            <p:nvPr/>
          </p:nvSpPr>
          <p:spPr>
            <a:xfrm>
              <a:off x="1594884" y="2630229"/>
              <a:ext cx="2200940" cy="2526562"/>
            </a:xfrm>
            <a:custGeom>
              <a:avLst/>
              <a:gdLst>
                <a:gd name="connsiteX0" fmla="*/ 1100470 w 2200940"/>
                <a:gd name="connsiteY0" fmla="*/ 0 h 2526562"/>
                <a:gd name="connsiteX1" fmla="*/ 1334386 w 2200940"/>
                <a:gd name="connsiteY1" fmla="*/ 233916 h 2526562"/>
                <a:gd name="connsiteX2" fmla="*/ 1265874 w 2200940"/>
                <a:gd name="connsiteY2" fmla="*/ 399320 h 2526562"/>
                <a:gd name="connsiteX3" fmla="*/ 1201480 w 2200940"/>
                <a:gd name="connsiteY3" fmla="*/ 442735 h 2526562"/>
                <a:gd name="connsiteX4" fmla="*/ 1201480 w 2200940"/>
                <a:gd name="connsiteY4" fmla="*/ 660548 h 2526562"/>
                <a:gd name="connsiteX5" fmla="*/ 2200940 w 2200940"/>
                <a:gd name="connsiteY5" fmla="*/ 660548 h 2526562"/>
                <a:gd name="connsiteX6" fmla="*/ 2200940 w 2200940"/>
                <a:gd name="connsiteY6" fmla="*/ 1492545 h 2526562"/>
                <a:gd name="connsiteX7" fmla="*/ 1983127 w 2200940"/>
                <a:gd name="connsiteY7" fmla="*/ 1492545 h 2526562"/>
                <a:gd name="connsiteX8" fmla="*/ 1939712 w 2200940"/>
                <a:gd name="connsiteY8" fmla="*/ 1428151 h 2526562"/>
                <a:gd name="connsiteX9" fmla="*/ 1774308 w 2200940"/>
                <a:gd name="connsiteY9" fmla="*/ 1359639 h 2526562"/>
                <a:gd name="connsiteX10" fmla="*/ 1540392 w 2200940"/>
                <a:gd name="connsiteY10" fmla="*/ 1593555 h 2526562"/>
                <a:gd name="connsiteX11" fmla="*/ 1774308 w 2200940"/>
                <a:gd name="connsiteY11" fmla="*/ 1827471 h 2526562"/>
                <a:gd name="connsiteX12" fmla="*/ 1939712 w 2200940"/>
                <a:gd name="connsiteY12" fmla="*/ 1758959 h 2526562"/>
                <a:gd name="connsiteX13" fmla="*/ 1983128 w 2200940"/>
                <a:gd name="connsiteY13" fmla="*/ 1694564 h 2526562"/>
                <a:gd name="connsiteX14" fmla="*/ 2200940 w 2200940"/>
                <a:gd name="connsiteY14" fmla="*/ 1694564 h 2526562"/>
                <a:gd name="connsiteX15" fmla="*/ 2200940 w 2200940"/>
                <a:gd name="connsiteY15" fmla="*/ 2526562 h 2526562"/>
                <a:gd name="connsiteX16" fmla="*/ 0 w 2200940"/>
                <a:gd name="connsiteY16" fmla="*/ 2526562 h 2526562"/>
                <a:gd name="connsiteX17" fmla="*/ 0 w 2200940"/>
                <a:gd name="connsiteY17" fmla="*/ 660548 h 2526562"/>
                <a:gd name="connsiteX18" fmla="*/ 999461 w 2200940"/>
                <a:gd name="connsiteY18" fmla="*/ 660548 h 2526562"/>
                <a:gd name="connsiteX19" fmla="*/ 999461 w 2200940"/>
                <a:gd name="connsiteY19" fmla="*/ 442736 h 2526562"/>
                <a:gd name="connsiteX20" fmla="*/ 935066 w 2200940"/>
                <a:gd name="connsiteY20" fmla="*/ 399320 h 2526562"/>
                <a:gd name="connsiteX21" fmla="*/ 866554 w 2200940"/>
                <a:gd name="connsiteY21" fmla="*/ 233916 h 2526562"/>
                <a:gd name="connsiteX22" fmla="*/ 1100470 w 2200940"/>
                <a:gd name="connsiteY22" fmla="*/ 0 h 252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00940" h="2526562">
                  <a:moveTo>
                    <a:pt x="1100470" y="0"/>
                  </a:moveTo>
                  <a:cubicBezTo>
                    <a:pt x="1229658" y="0"/>
                    <a:pt x="1334386" y="104728"/>
                    <a:pt x="1334386" y="233916"/>
                  </a:cubicBezTo>
                  <a:cubicBezTo>
                    <a:pt x="1334386" y="298510"/>
                    <a:pt x="1308204" y="356989"/>
                    <a:pt x="1265874" y="399320"/>
                  </a:cubicBezTo>
                  <a:lnTo>
                    <a:pt x="1201480" y="442735"/>
                  </a:lnTo>
                  <a:lnTo>
                    <a:pt x="1201480" y="660548"/>
                  </a:lnTo>
                  <a:lnTo>
                    <a:pt x="2200940" y="660548"/>
                  </a:lnTo>
                  <a:lnTo>
                    <a:pt x="2200940" y="1492545"/>
                  </a:lnTo>
                  <a:lnTo>
                    <a:pt x="1983127" y="1492545"/>
                  </a:lnTo>
                  <a:lnTo>
                    <a:pt x="1939712" y="1428151"/>
                  </a:lnTo>
                  <a:cubicBezTo>
                    <a:pt x="1897381" y="1385821"/>
                    <a:pt x="1838902" y="1359639"/>
                    <a:pt x="1774308" y="1359639"/>
                  </a:cubicBezTo>
                  <a:cubicBezTo>
                    <a:pt x="1645120" y="1359639"/>
                    <a:pt x="1540392" y="1464367"/>
                    <a:pt x="1540392" y="1593555"/>
                  </a:cubicBezTo>
                  <a:cubicBezTo>
                    <a:pt x="1540392" y="1722743"/>
                    <a:pt x="1645120" y="1827471"/>
                    <a:pt x="1774308" y="1827471"/>
                  </a:cubicBezTo>
                  <a:cubicBezTo>
                    <a:pt x="1838902" y="1827471"/>
                    <a:pt x="1897381" y="1801289"/>
                    <a:pt x="1939712" y="1758959"/>
                  </a:cubicBezTo>
                  <a:lnTo>
                    <a:pt x="1983128" y="1694564"/>
                  </a:lnTo>
                  <a:lnTo>
                    <a:pt x="2200940" y="1694564"/>
                  </a:lnTo>
                  <a:lnTo>
                    <a:pt x="2200940" y="2526562"/>
                  </a:lnTo>
                  <a:lnTo>
                    <a:pt x="0" y="2526562"/>
                  </a:lnTo>
                  <a:lnTo>
                    <a:pt x="0" y="660548"/>
                  </a:lnTo>
                  <a:lnTo>
                    <a:pt x="999461" y="660548"/>
                  </a:lnTo>
                  <a:lnTo>
                    <a:pt x="999461" y="442736"/>
                  </a:lnTo>
                  <a:lnTo>
                    <a:pt x="935066" y="399320"/>
                  </a:lnTo>
                  <a:cubicBezTo>
                    <a:pt x="892736" y="356989"/>
                    <a:pt x="866554" y="298510"/>
                    <a:pt x="866554" y="233916"/>
                  </a:cubicBezTo>
                  <a:cubicBezTo>
                    <a:pt x="866554" y="104728"/>
                    <a:pt x="971282" y="0"/>
                    <a:pt x="1100470" y="0"/>
                  </a:cubicBezTo>
                  <a:close/>
                </a:path>
              </a:pathLst>
            </a:cu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8" name="Freeform: Shape 47">
              <a:extLst>
                <a:ext uri="{FF2B5EF4-FFF2-40B4-BE49-F238E27FC236}">
                  <a16:creationId xmlns:a16="http://schemas.microsoft.com/office/drawing/2014/main" id="{9EE0A9AA-70A7-480C-9A24-F266EC6ECDB9}"/>
                </a:ext>
              </a:extLst>
            </p:cNvPr>
            <p:cNvSpPr/>
            <p:nvPr/>
          </p:nvSpPr>
          <p:spPr>
            <a:xfrm>
              <a:off x="3136610" y="3301410"/>
              <a:ext cx="2860154" cy="1866014"/>
            </a:xfrm>
            <a:custGeom>
              <a:avLst/>
              <a:gdLst>
                <a:gd name="connsiteX0" fmla="*/ 659214 w 2860154"/>
                <a:gd name="connsiteY0" fmla="*/ 0 h 1866014"/>
                <a:gd name="connsiteX1" fmla="*/ 2860154 w 2860154"/>
                <a:gd name="connsiteY1" fmla="*/ 0 h 1866014"/>
                <a:gd name="connsiteX2" fmla="*/ 2860154 w 2860154"/>
                <a:gd name="connsiteY2" fmla="*/ 831998 h 1866014"/>
                <a:gd name="connsiteX3" fmla="*/ 2643670 w 2860154"/>
                <a:gd name="connsiteY3" fmla="*/ 831998 h 1866014"/>
                <a:gd name="connsiteX4" fmla="*/ 2600255 w 2860154"/>
                <a:gd name="connsiteY4" fmla="*/ 767604 h 1866014"/>
                <a:gd name="connsiteX5" fmla="*/ 2434851 w 2860154"/>
                <a:gd name="connsiteY5" fmla="*/ 699092 h 1866014"/>
                <a:gd name="connsiteX6" fmla="*/ 2200935 w 2860154"/>
                <a:gd name="connsiteY6" fmla="*/ 933008 h 1866014"/>
                <a:gd name="connsiteX7" fmla="*/ 2434851 w 2860154"/>
                <a:gd name="connsiteY7" fmla="*/ 1166924 h 1866014"/>
                <a:gd name="connsiteX8" fmla="*/ 2600255 w 2860154"/>
                <a:gd name="connsiteY8" fmla="*/ 1098412 h 1866014"/>
                <a:gd name="connsiteX9" fmla="*/ 2643671 w 2860154"/>
                <a:gd name="connsiteY9" fmla="*/ 1034017 h 1866014"/>
                <a:gd name="connsiteX10" fmla="*/ 2860154 w 2860154"/>
                <a:gd name="connsiteY10" fmla="*/ 1034017 h 1866014"/>
                <a:gd name="connsiteX11" fmla="*/ 2860154 w 2860154"/>
                <a:gd name="connsiteY11" fmla="*/ 1866014 h 1866014"/>
                <a:gd name="connsiteX12" fmla="*/ 659214 w 2860154"/>
                <a:gd name="connsiteY12" fmla="*/ 1866014 h 1866014"/>
                <a:gd name="connsiteX13" fmla="*/ 659214 w 2860154"/>
                <a:gd name="connsiteY13" fmla="*/ 1023383 h 1866014"/>
                <a:gd name="connsiteX14" fmla="*/ 442736 w 2860154"/>
                <a:gd name="connsiteY14" fmla="*/ 1023383 h 1866014"/>
                <a:gd name="connsiteX15" fmla="*/ 399320 w 2860154"/>
                <a:gd name="connsiteY15" fmla="*/ 1087778 h 1866014"/>
                <a:gd name="connsiteX16" fmla="*/ 233916 w 2860154"/>
                <a:gd name="connsiteY16" fmla="*/ 1156290 h 1866014"/>
                <a:gd name="connsiteX17" fmla="*/ 0 w 2860154"/>
                <a:gd name="connsiteY17" fmla="*/ 922374 h 1866014"/>
                <a:gd name="connsiteX18" fmla="*/ 233916 w 2860154"/>
                <a:gd name="connsiteY18" fmla="*/ 688458 h 1866014"/>
                <a:gd name="connsiteX19" fmla="*/ 399320 w 2860154"/>
                <a:gd name="connsiteY19" fmla="*/ 756970 h 1866014"/>
                <a:gd name="connsiteX20" fmla="*/ 442735 w 2860154"/>
                <a:gd name="connsiteY20" fmla="*/ 821364 h 1866014"/>
                <a:gd name="connsiteX21" fmla="*/ 659214 w 2860154"/>
                <a:gd name="connsiteY21" fmla="*/ 821364 h 186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60154" h="1866014">
                  <a:moveTo>
                    <a:pt x="659214" y="0"/>
                  </a:moveTo>
                  <a:lnTo>
                    <a:pt x="2860154" y="0"/>
                  </a:lnTo>
                  <a:lnTo>
                    <a:pt x="2860154" y="831998"/>
                  </a:lnTo>
                  <a:lnTo>
                    <a:pt x="2643670" y="831998"/>
                  </a:lnTo>
                  <a:lnTo>
                    <a:pt x="2600255" y="767604"/>
                  </a:lnTo>
                  <a:cubicBezTo>
                    <a:pt x="2557924" y="725274"/>
                    <a:pt x="2499445" y="699092"/>
                    <a:pt x="2434851" y="699092"/>
                  </a:cubicBezTo>
                  <a:cubicBezTo>
                    <a:pt x="2305663" y="699092"/>
                    <a:pt x="2200935" y="803820"/>
                    <a:pt x="2200935" y="933008"/>
                  </a:cubicBezTo>
                  <a:cubicBezTo>
                    <a:pt x="2200935" y="1062196"/>
                    <a:pt x="2305663" y="1166924"/>
                    <a:pt x="2434851" y="1166924"/>
                  </a:cubicBezTo>
                  <a:cubicBezTo>
                    <a:pt x="2499445" y="1166924"/>
                    <a:pt x="2557924" y="1140742"/>
                    <a:pt x="2600255" y="1098412"/>
                  </a:cubicBezTo>
                  <a:lnTo>
                    <a:pt x="2643671" y="1034017"/>
                  </a:lnTo>
                  <a:lnTo>
                    <a:pt x="2860154" y="1034017"/>
                  </a:lnTo>
                  <a:lnTo>
                    <a:pt x="2860154" y="1866014"/>
                  </a:lnTo>
                  <a:lnTo>
                    <a:pt x="659214" y="1866014"/>
                  </a:lnTo>
                  <a:lnTo>
                    <a:pt x="659214" y="1023383"/>
                  </a:lnTo>
                  <a:lnTo>
                    <a:pt x="442736" y="1023383"/>
                  </a:lnTo>
                  <a:lnTo>
                    <a:pt x="399320" y="1087778"/>
                  </a:lnTo>
                  <a:cubicBezTo>
                    <a:pt x="356989" y="1130108"/>
                    <a:pt x="298510" y="1156290"/>
                    <a:pt x="233916" y="1156290"/>
                  </a:cubicBezTo>
                  <a:cubicBezTo>
                    <a:pt x="104728" y="1156290"/>
                    <a:pt x="0" y="1051562"/>
                    <a:pt x="0" y="922374"/>
                  </a:cubicBezTo>
                  <a:cubicBezTo>
                    <a:pt x="0" y="793186"/>
                    <a:pt x="104728" y="688458"/>
                    <a:pt x="233916" y="688458"/>
                  </a:cubicBezTo>
                  <a:cubicBezTo>
                    <a:pt x="298510" y="688458"/>
                    <a:pt x="356989" y="714640"/>
                    <a:pt x="399320" y="756970"/>
                  </a:cubicBezTo>
                  <a:lnTo>
                    <a:pt x="442735" y="821364"/>
                  </a:lnTo>
                  <a:lnTo>
                    <a:pt x="659214" y="821364"/>
                  </a:lnTo>
                  <a:close/>
                </a:path>
              </a:pathLst>
            </a:custGeom>
            <a:solidFill>
              <a:srgbClr val="FF6969"/>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4" name="Freeform: Shape 43">
              <a:extLst>
                <a:ext uri="{FF2B5EF4-FFF2-40B4-BE49-F238E27FC236}">
                  <a16:creationId xmlns:a16="http://schemas.microsoft.com/office/drawing/2014/main" id="{0E18D061-CDEE-4BA5-B11C-950C0C05C7DA}"/>
                </a:ext>
              </a:extLst>
            </p:cNvPr>
            <p:cNvSpPr/>
            <p:nvPr/>
          </p:nvSpPr>
          <p:spPr>
            <a:xfrm>
              <a:off x="5337550" y="3301410"/>
              <a:ext cx="2849521" cy="1866014"/>
            </a:xfrm>
            <a:custGeom>
              <a:avLst/>
              <a:gdLst>
                <a:gd name="connsiteX0" fmla="*/ 648581 w 2849521"/>
                <a:gd name="connsiteY0" fmla="*/ 0 h 1866014"/>
                <a:gd name="connsiteX1" fmla="*/ 1660008 w 2849521"/>
                <a:gd name="connsiteY1" fmla="*/ 0 h 1866014"/>
                <a:gd name="connsiteX2" fmla="*/ 1660008 w 2849521"/>
                <a:gd name="connsiteY2" fmla="*/ 217813 h 1866014"/>
                <a:gd name="connsiteX3" fmla="*/ 1595614 w 2849521"/>
                <a:gd name="connsiteY3" fmla="*/ 261228 h 1866014"/>
                <a:gd name="connsiteX4" fmla="*/ 1527102 w 2849521"/>
                <a:gd name="connsiteY4" fmla="*/ 426632 h 1866014"/>
                <a:gd name="connsiteX5" fmla="*/ 1761018 w 2849521"/>
                <a:gd name="connsiteY5" fmla="*/ 660548 h 1866014"/>
                <a:gd name="connsiteX6" fmla="*/ 1994934 w 2849521"/>
                <a:gd name="connsiteY6" fmla="*/ 426632 h 1866014"/>
                <a:gd name="connsiteX7" fmla="*/ 1926422 w 2849521"/>
                <a:gd name="connsiteY7" fmla="*/ 261228 h 1866014"/>
                <a:gd name="connsiteX8" fmla="*/ 1862027 w 2849521"/>
                <a:gd name="connsiteY8" fmla="*/ 217812 h 1866014"/>
                <a:gd name="connsiteX9" fmla="*/ 1862027 w 2849521"/>
                <a:gd name="connsiteY9" fmla="*/ 0 h 1866014"/>
                <a:gd name="connsiteX10" fmla="*/ 2849521 w 2849521"/>
                <a:gd name="connsiteY10" fmla="*/ 0 h 1866014"/>
                <a:gd name="connsiteX11" fmla="*/ 2849521 w 2849521"/>
                <a:gd name="connsiteY11" fmla="*/ 1866014 h 1866014"/>
                <a:gd name="connsiteX12" fmla="*/ 648581 w 2849521"/>
                <a:gd name="connsiteY12" fmla="*/ 1866014 h 1866014"/>
                <a:gd name="connsiteX13" fmla="*/ 648581 w 2849521"/>
                <a:gd name="connsiteY13" fmla="*/ 1034017 h 1866014"/>
                <a:gd name="connsiteX14" fmla="*/ 442736 w 2849521"/>
                <a:gd name="connsiteY14" fmla="*/ 1034017 h 1866014"/>
                <a:gd name="connsiteX15" fmla="*/ 399320 w 2849521"/>
                <a:gd name="connsiteY15" fmla="*/ 1098412 h 1866014"/>
                <a:gd name="connsiteX16" fmla="*/ 233916 w 2849521"/>
                <a:gd name="connsiteY16" fmla="*/ 1166924 h 1866014"/>
                <a:gd name="connsiteX17" fmla="*/ 0 w 2849521"/>
                <a:gd name="connsiteY17" fmla="*/ 933008 h 1866014"/>
                <a:gd name="connsiteX18" fmla="*/ 233916 w 2849521"/>
                <a:gd name="connsiteY18" fmla="*/ 699092 h 1866014"/>
                <a:gd name="connsiteX19" fmla="*/ 399320 w 2849521"/>
                <a:gd name="connsiteY19" fmla="*/ 767604 h 1866014"/>
                <a:gd name="connsiteX20" fmla="*/ 442735 w 2849521"/>
                <a:gd name="connsiteY20" fmla="*/ 831998 h 1866014"/>
                <a:gd name="connsiteX21" fmla="*/ 648581 w 2849521"/>
                <a:gd name="connsiteY21" fmla="*/ 831998 h 186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49521" h="1866014">
                  <a:moveTo>
                    <a:pt x="648581" y="0"/>
                  </a:moveTo>
                  <a:lnTo>
                    <a:pt x="1660008" y="0"/>
                  </a:lnTo>
                  <a:lnTo>
                    <a:pt x="1660008" y="217813"/>
                  </a:lnTo>
                  <a:lnTo>
                    <a:pt x="1595614" y="261228"/>
                  </a:lnTo>
                  <a:cubicBezTo>
                    <a:pt x="1553284" y="303559"/>
                    <a:pt x="1527102" y="362038"/>
                    <a:pt x="1527102" y="426632"/>
                  </a:cubicBezTo>
                  <a:cubicBezTo>
                    <a:pt x="1527102" y="555820"/>
                    <a:pt x="1631830" y="660548"/>
                    <a:pt x="1761018" y="660548"/>
                  </a:cubicBezTo>
                  <a:cubicBezTo>
                    <a:pt x="1890206" y="660548"/>
                    <a:pt x="1994934" y="555820"/>
                    <a:pt x="1994934" y="426632"/>
                  </a:cubicBezTo>
                  <a:cubicBezTo>
                    <a:pt x="1994934" y="362038"/>
                    <a:pt x="1968752" y="303559"/>
                    <a:pt x="1926422" y="261228"/>
                  </a:cubicBezTo>
                  <a:lnTo>
                    <a:pt x="1862027" y="217812"/>
                  </a:lnTo>
                  <a:lnTo>
                    <a:pt x="1862027" y="0"/>
                  </a:lnTo>
                  <a:lnTo>
                    <a:pt x="2849521" y="0"/>
                  </a:lnTo>
                  <a:lnTo>
                    <a:pt x="2849521" y="1866014"/>
                  </a:lnTo>
                  <a:lnTo>
                    <a:pt x="648581" y="1866014"/>
                  </a:lnTo>
                  <a:lnTo>
                    <a:pt x="648581" y="1034017"/>
                  </a:lnTo>
                  <a:lnTo>
                    <a:pt x="442736" y="1034017"/>
                  </a:lnTo>
                  <a:lnTo>
                    <a:pt x="399320" y="1098412"/>
                  </a:lnTo>
                  <a:cubicBezTo>
                    <a:pt x="356989" y="1140742"/>
                    <a:pt x="298510" y="1166924"/>
                    <a:pt x="233916" y="1166924"/>
                  </a:cubicBezTo>
                  <a:cubicBezTo>
                    <a:pt x="104728" y="1166924"/>
                    <a:pt x="0" y="1062196"/>
                    <a:pt x="0" y="933008"/>
                  </a:cubicBezTo>
                  <a:cubicBezTo>
                    <a:pt x="0" y="803820"/>
                    <a:pt x="104728" y="699092"/>
                    <a:pt x="233916" y="699092"/>
                  </a:cubicBezTo>
                  <a:cubicBezTo>
                    <a:pt x="298510" y="699092"/>
                    <a:pt x="356989" y="725274"/>
                    <a:pt x="399320" y="767604"/>
                  </a:cubicBezTo>
                  <a:lnTo>
                    <a:pt x="442735" y="831998"/>
                  </a:lnTo>
                  <a:lnTo>
                    <a:pt x="648581" y="831998"/>
                  </a:lnTo>
                  <a:close/>
                </a:path>
              </a:pathLst>
            </a:cu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solidFill>
                  <a:srgbClr val="B2B2B2"/>
                </a:solidFill>
              </a:endParaRPr>
            </a:p>
          </p:txBody>
        </p:sp>
        <p:sp>
          <p:nvSpPr>
            <p:cNvPr id="25" name="Freeform: Shape 24">
              <a:extLst>
                <a:ext uri="{FF2B5EF4-FFF2-40B4-BE49-F238E27FC236}">
                  <a16:creationId xmlns:a16="http://schemas.microsoft.com/office/drawing/2014/main" id="{1385C3D1-6259-497D-AB77-F15114741BDF}"/>
                </a:ext>
              </a:extLst>
            </p:cNvPr>
            <p:cNvSpPr/>
            <p:nvPr/>
          </p:nvSpPr>
          <p:spPr>
            <a:xfrm rot="5400000">
              <a:off x="2092621" y="937659"/>
              <a:ext cx="1866014" cy="2861488"/>
            </a:xfrm>
            <a:custGeom>
              <a:avLst/>
              <a:gdLst>
                <a:gd name="connsiteX0" fmla="*/ 0 w 1866014"/>
                <a:gd name="connsiteY0" fmla="*/ 2861488 h 2861488"/>
                <a:gd name="connsiteX1" fmla="*/ 0 w 1866014"/>
                <a:gd name="connsiteY1" fmla="*/ 660548 h 2861488"/>
                <a:gd name="connsiteX2" fmla="*/ 831998 w 1866014"/>
                <a:gd name="connsiteY2" fmla="*/ 660548 h 2861488"/>
                <a:gd name="connsiteX3" fmla="*/ 831998 w 1866014"/>
                <a:gd name="connsiteY3" fmla="*/ 442736 h 2861488"/>
                <a:gd name="connsiteX4" fmla="*/ 767603 w 1866014"/>
                <a:gd name="connsiteY4" fmla="*/ 399320 h 2861488"/>
                <a:gd name="connsiteX5" fmla="*/ 699091 w 1866014"/>
                <a:gd name="connsiteY5" fmla="*/ 233916 h 2861488"/>
                <a:gd name="connsiteX6" fmla="*/ 933007 w 1866014"/>
                <a:gd name="connsiteY6" fmla="*/ 0 h 2861488"/>
                <a:gd name="connsiteX7" fmla="*/ 1166923 w 1866014"/>
                <a:gd name="connsiteY7" fmla="*/ 233916 h 2861488"/>
                <a:gd name="connsiteX8" fmla="*/ 1098411 w 1866014"/>
                <a:gd name="connsiteY8" fmla="*/ 399320 h 2861488"/>
                <a:gd name="connsiteX9" fmla="*/ 1034017 w 1866014"/>
                <a:gd name="connsiteY9" fmla="*/ 442735 h 2861488"/>
                <a:gd name="connsiteX10" fmla="*/ 1034017 w 1866014"/>
                <a:gd name="connsiteY10" fmla="*/ 660548 h 2861488"/>
                <a:gd name="connsiteX11" fmla="*/ 1866014 w 1866014"/>
                <a:gd name="connsiteY11" fmla="*/ 660548 h 2861488"/>
                <a:gd name="connsiteX12" fmla="*/ 1866014 w 1866014"/>
                <a:gd name="connsiteY12" fmla="*/ 1660008 h 2861488"/>
                <a:gd name="connsiteX13" fmla="*/ 1648201 w 1866014"/>
                <a:gd name="connsiteY13" fmla="*/ 1660008 h 2861488"/>
                <a:gd name="connsiteX14" fmla="*/ 1604786 w 1866014"/>
                <a:gd name="connsiteY14" fmla="*/ 1595614 h 2861488"/>
                <a:gd name="connsiteX15" fmla="*/ 1439382 w 1866014"/>
                <a:gd name="connsiteY15" fmla="*/ 1527102 h 2861488"/>
                <a:gd name="connsiteX16" fmla="*/ 1205466 w 1866014"/>
                <a:gd name="connsiteY16" fmla="*/ 1761018 h 2861488"/>
                <a:gd name="connsiteX17" fmla="*/ 1439382 w 1866014"/>
                <a:gd name="connsiteY17" fmla="*/ 1994934 h 2861488"/>
                <a:gd name="connsiteX18" fmla="*/ 1604786 w 1866014"/>
                <a:gd name="connsiteY18" fmla="*/ 1926422 h 2861488"/>
                <a:gd name="connsiteX19" fmla="*/ 1648202 w 1866014"/>
                <a:gd name="connsiteY19" fmla="*/ 1862027 h 2861488"/>
                <a:gd name="connsiteX20" fmla="*/ 1866014 w 1866014"/>
                <a:gd name="connsiteY20" fmla="*/ 1862027 h 2861488"/>
                <a:gd name="connsiteX21" fmla="*/ 1866014 w 1866014"/>
                <a:gd name="connsiteY21" fmla="*/ 2861488 h 286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014" h="2861488">
                  <a:moveTo>
                    <a:pt x="0" y="2861488"/>
                  </a:moveTo>
                  <a:lnTo>
                    <a:pt x="0" y="660548"/>
                  </a:lnTo>
                  <a:lnTo>
                    <a:pt x="831998" y="660548"/>
                  </a:lnTo>
                  <a:lnTo>
                    <a:pt x="831998" y="442736"/>
                  </a:lnTo>
                  <a:lnTo>
                    <a:pt x="767603" y="399320"/>
                  </a:lnTo>
                  <a:cubicBezTo>
                    <a:pt x="725273" y="356989"/>
                    <a:pt x="699091" y="298510"/>
                    <a:pt x="699091" y="233916"/>
                  </a:cubicBezTo>
                  <a:cubicBezTo>
                    <a:pt x="699091" y="104728"/>
                    <a:pt x="803819" y="0"/>
                    <a:pt x="933007" y="0"/>
                  </a:cubicBezTo>
                  <a:cubicBezTo>
                    <a:pt x="1062195" y="0"/>
                    <a:pt x="1166923" y="104728"/>
                    <a:pt x="1166923" y="233916"/>
                  </a:cubicBezTo>
                  <a:cubicBezTo>
                    <a:pt x="1166923" y="298510"/>
                    <a:pt x="1140741" y="356989"/>
                    <a:pt x="1098411" y="399320"/>
                  </a:cubicBezTo>
                  <a:lnTo>
                    <a:pt x="1034017" y="442735"/>
                  </a:lnTo>
                  <a:lnTo>
                    <a:pt x="1034017" y="660548"/>
                  </a:lnTo>
                  <a:lnTo>
                    <a:pt x="1866014" y="660548"/>
                  </a:lnTo>
                  <a:lnTo>
                    <a:pt x="1866014" y="1660008"/>
                  </a:lnTo>
                  <a:lnTo>
                    <a:pt x="1648201" y="1660008"/>
                  </a:lnTo>
                  <a:lnTo>
                    <a:pt x="1604786" y="1595614"/>
                  </a:lnTo>
                  <a:cubicBezTo>
                    <a:pt x="1562455" y="1553284"/>
                    <a:pt x="1503976" y="1527102"/>
                    <a:pt x="1439382" y="1527102"/>
                  </a:cubicBezTo>
                  <a:cubicBezTo>
                    <a:pt x="1310194" y="1527102"/>
                    <a:pt x="1205466" y="1631830"/>
                    <a:pt x="1205466" y="1761018"/>
                  </a:cubicBezTo>
                  <a:cubicBezTo>
                    <a:pt x="1205466" y="1890206"/>
                    <a:pt x="1310194" y="1994934"/>
                    <a:pt x="1439382" y="1994934"/>
                  </a:cubicBezTo>
                  <a:cubicBezTo>
                    <a:pt x="1503976" y="1994934"/>
                    <a:pt x="1562455" y="1968752"/>
                    <a:pt x="1604786" y="1926422"/>
                  </a:cubicBezTo>
                  <a:lnTo>
                    <a:pt x="1648202" y="1862027"/>
                  </a:lnTo>
                  <a:lnTo>
                    <a:pt x="1866014" y="1862027"/>
                  </a:lnTo>
                  <a:lnTo>
                    <a:pt x="1866014" y="2861488"/>
                  </a:lnTo>
                  <a:close/>
                </a:path>
              </a:pathLst>
            </a:cu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9" name="Freeform: Shape 28">
              <a:extLst>
                <a:ext uri="{FF2B5EF4-FFF2-40B4-BE49-F238E27FC236}">
                  <a16:creationId xmlns:a16="http://schemas.microsoft.com/office/drawing/2014/main" id="{DAF507A1-898A-4BED-B363-0C25673E3790}"/>
                </a:ext>
              </a:extLst>
            </p:cNvPr>
            <p:cNvSpPr/>
            <p:nvPr/>
          </p:nvSpPr>
          <p:spPr>
            <a:xfrm rot="5400000">
              <a:off x="4293561" y="937659"/>
              <a:ext cx="1866014" cy="2861488"/>
            </a:xfrm>
            <a:custGeom>
              <a:avLst/>
              <a:gdLst>
                <a:gd name="connsiteX0" fmla="*/ 0 w 1866014"/>
                <a:gd name="connsiteY0" fmla="*/ 2861488 h 2861488"/>
                <a:gd name="connsiteX1" fmla="*/ 0 w 1866014"/>
                <a:gd name="connsiteY1" fmla="*/ 660548 h 2861488"/>
                <a:gd name="connsiteX2" fmla="*/ 831998 w 1866014"/>
                <a:gd name="connsiteY2" fmla="*/ 660548 h 2861488"/>
                <a:gd name="connsiteX3" fmla="*/ 831998 w 1866014"/>
                <a:gd name="connsiteY3" fmla="*/ 442736 h 2861488"/>
                <a:gd name="connsiteX4" fmla="*/ 767603 w 1866014"/>
                <a:gd name="connsiteY4" fmla="*/ 399320 h 2861488"/>
                <a:gd name="connsiteX5" fmla="*/ 699091 w 1866014"/>
                <a:gd name="connsiteY5" fmla="*/ 233916 h 2861488"/>
                <a:gd name="connsiteX6" fmla="*/ 933007 w 1866014"/>
                <a:gd name="connsiteY6" fmla="*/ 0 h 2861488"/>
                <a:gd name="connsiteX7" fmla="*/ 1166923 w 1866014"/>
                <a:gd name="connsiteY7" fmla="*/ 233916 h 2861488"/>
                <a:gd name="connsiteX8" fmla="*/ 1098411 w 1866014"/>
                <a:gd name="connsiteY8" fmla="*/ 399320 h 2861488"/>
                <a:gd name="connsiteX9" fmla="*/ 1034017 w 1866014"/>
                <a:gd name="connsiteY9" fmla="*/ 442735 h 2861488"/>
                <a:gd name="connsiteX10" fmla="*/ 1034017 w 1866014"/>
                <a:gd name="connsiteY10" fmla="*/ 660548 h 2861488"/>
                <a:gd name="connsiteX11" fmla="*/ 1866014 w 1866014"/>
                <a:gd name="connsiteY11" fmla="*/ 660548 h 2861488"/>
                <a:gd name="connsiteX12" fmla="*/ 1866014 w 1866014"/>
                <a:gd name="connsiteY12" fmla="*/ 2861488 h 2861488"/>
                <a:gd name="connsiteX13" fmla="*/ 1034017 w 1866014"/>
                <a:gd name="connsiteY13" fmla="*/ 2861488 h 2861488"/>
                <a:gd name="connsiteX14" fmla="*/ 1034017 w 1866014"/>
                <a:gd name="connsiteY14" fmla="*/ 2643675 h 2861488"/>
                <a:gd name="connsiteX15" fmla="*/ 1098411 w 1866014"/>
                <a:gd name="connsiteY15" fmla="*/ 2600260 h 2861488"/>
                <a:gd name="connsiteX16" fmla="*/ 1166923 w 1866014"/>
                <a:gd name="connsiteY16" fmla="*/ 2434856 h 2861488"/>
                <a:gd name="connsiteX17" fmla="*/ 933007 w 1866014"/>
                <a:gd name="connsiteY17" fmla="*/ 2200940 h 2861488"/>
                <a:gd name="connsiteX18" fmla="*/ 699091 w 1866014"/>
                <a:gd name="connsiteY18" fmla="*/ 2434856 h 2861488"/>
                <a:gd name="connsiteX19" fmla="*/ 767603 w 1866014"/>
                <a:gd name="connsiteY19" fmla="*/ 2600260 h 2861488"/>
                <a:gd name="connsiteX20" fmla="*/ 831998 w 1866014"/>
                <a:gd name="connsiteY20" fmla="*/ 2643676 h 2861488"/>
                <a:gd name="connsiteX21" fmla="*/ 831998 w 1866014"/>
                <a:gd name="connsiteY21" fmla="*/ 2861488 h 286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014" h="2861488">
                  <a:moveTo>
                    <a:pt x="0" y="2861488"/>
                  </a:moveTo>
                  <a:lnTo>
                    <a:pt x="0" y="660548"/>
                  </a:lnTo>
                  <a:lnTo>
                    <a:pt x="831998" y="660548"/>
                  </a:lnTo>
                  <a:lnTo>
                    <a:pt x="831998" y="442736"/>
                  </a:lnTo>
                  <a:lnTo>
                    <a:pt x="767603" y="399320"/>
                  </a:lnTo>
                  <a:cubicBezTo>
                    <a:pt x="725273" y="356989"/>
                    <a:pt x="699091" y="298510"/>
                    <a:pt x="699091" y="233916"/>
                  </a:cubicBezTo>
                  <a:cubicBezTo>
                    <a:pt x="699091" y="104728"/>
                    <a:pt x="803819" y="0"/>
                    <a:pt x="933007" y="0"/>
                  </a:cubicBezTo>
                  <a:cubicBezTo>
                    <a:pt x="1062195" y="0"/>
                    <a:pt x="1166923" y="104728"/>
                    <a:pt x="1166923" y="233916"/>
                  </a:cubicBezTo>
                  <a:cubicBezTo>
                    <a:pt x="1166923" y="298510"/>
                    <a:pt x="1140741" y="356989"/>
                    <a:pt x="1098411" y="399320"/>
                  </a:cubicBezTo>
                  <a:lnTo>
                    <a:pt x="1034017" y="442735"/>
                  </a:lnTo>
                  <a:lnTo>
                    <a:pt x="1034017" y="660548"/>
                  </a:lnTo>
                  <a:lnTo>
                    <a:pt x="1866014" y="660548"/>
                  </a:lnTo>
                  <a:lnTo>
                    <a:pt x="1866014" y="2861488"/>
                  </a:lnTo>
                  <a:lnTo>
                    <a:pt x="1034017" y="2861488"/>
                  </a:lnTo>
                  <a:lnTo>
                    <a:pt x="1034017" y="2643675"/>
                  </a:lnTo>
                  <a:lnTo>
                    <a:pt x="1098411" y="2600260"/>
                  </a:lnTo>
                  <a:cubicBezTo>
                    <a:pt x="1140741" y="2557929"/>
                    <a:pt x="1166923" y="2499450"/>
                    <a:pt x="1166923" y="2434856"/>
                  </a:cubicBezTo>
                  <a:cubicBezTo>
                    <a:pt x="1166923" y="2305668"/>
                    <a:pt x="1062195" y="2200940"/>
                    <a:pt x="933007" y="2200940"/>
                  </a:cubicBezTo>
                  <a:cubicBezTo>
                    <a:pt x="803819" y="2200940"/>
                    <a:pt x="699091" y="2305668"/>
                    <a:pt x="699091" y="2434856"/>
                  </a:cubicBezTo>
                  <a:cubicBezTo>
                    <a:pt x="699091" y="2499450"/>
                    <a:pt x="725273" y="2557929"/>
                    <a:pt x="767603" y="2600260"/>
                  </a:cubicBezTo>
                  <a:lnTo>
                    <a:pt x="831998" y="2643676"/>
                  </a:lnTo>
                  <a:lnTo>
                    <a:pt x="831998" y="2861488"/>
                  </a:lnTo>
                  <a:close/>
                </a:path>
              </a:pathLst>
            </a:cu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1" name="Freeform: Shape 40">
              <a:extLst>
                <a:ext uri="{FF2B5EF4-FFF2-40B4-BE49-F238E27FC236}">
                  <a16:creationId xmlns:a16="http://schemas.microsoft.com/office/drawing/2014/main" id="{7ED39B88-DC61-425C-B2A2-7342E58EC761}"/>
                </a:ext>
              </a:extLst>
            </p:cNvPr>
            <p:cNvSpPr/>
            <p:nvPr/>
          </p:nvSpPr>
          <p:spPr>
            <a:xfrm rot="10800000">
              <a:off x="5998098" y="1435396"/>
              <a:ext cx="2200940" cy="2526562"/>
            </a:xfrm>
            <a:custGeom>
              <a:avLst/>
              <a:gdLst>
                <a:gd name="connsiteX0" fmla="*/ 2200940 w 2200940"/>
                <a:gd name="connsiteY0" fmla="*/ 2526562 h 2526562"/>
                <a:gd name="connsiteX1" fmla="*/ 0 w 2200940"/>
                <a:gd name="connsiteY1" fmla="*/ 2526562 h 2526562"/>
                <a:gd name="connsiteX2" fmla="*/ 0 w 2200940"/>
                <a:gd name="connsiteY2" fmla="*/ 660548 h 2526562"/>
                <a:gd name="connsiteX3" fmla="*/ 999460 w 2200940"/>
                <a:gd name="connsiteY3" fmla="*/ 660548 h 2526562"/>
                <a:gd name="connsiteX4" fmla="*/ 999460 w 2200940"/>
                <a:gd name="connsiteY4" fmla="*/ 451375 h 2526562"/>
                <a:gd name="connsiteX5" fmla="*/ 935066 w 2200940"/>
                <a:gd name="connsiteY5" fmla="*/ 407960 h 2526562"/>
                <a:gd name="connsiteX6" fmla="*/ 866554 w 2200940"/>
                <a:gd name="connsiteY6" fmla="*/ 242556 h 2526562"/>
                <a:gd name="connsiteX7" fmla="*/ 866989 w 2200940"/>
                <a:gd name="connsiteY7" fmla="*/ 238241 h 2526562"/>
                <a:gd name="connsiteX8" fmla="*/ 866553 w 2200940"/>
                <a:gd name="connsiteY8" fmla="*/ 233916 h 2526562"/>
                <a:gd name="connsiteX9" fmla="*/ 1100469 w 2200940"/>
                <a:gd name="connsiteY9" fmla="*/ 0 h 2526562"/>
                <a:gd name="connsiteX10" fmla="*/ 1334385 w 2200940"/>
                <a:gd name="connsiteY10" fmla="*/ 233916 h 2526562"/>
                <a:gd name="connsiteX11" fmla="*/ 1333950 w 2200940"/>
                <a:gd name="connsiteY11" fmla="*/ 238231 h 2526562"/>
                <a:gd name="connsiteX12" fmla="*/ 1334386 w 2200940"/>
                <a:gd name="connsiteY12" fmla="*/ 242556 h 2526562"/>
                <a:gd name="connsiteX13" fmla="*/ 1265874 w 2200940"/>
                <a:gd name="connsiteY13" fmla="*/ 407960 h 2526562"/>
                <a:gd name="connsiteX14" fmla="*/ 1201480 w 2200940"/>
                <a:gd name="connsiteY14" fmla="*/ 451375 h 2526562"/>
                <a:gd name="connsiteX15" fmla="*/ 1201480 w 2200940"/>
                <a:gd name="connsiteY15" fmla="*/ 660548 h 2526562"/>
                <a:gd name="connsiteX16" fmla="*/ 2200940 w 2200940"/>
                <a:gd name="connsiteY16" fmla="*/ 660548 h 2526562"/>
                <a:gd name="connsiteX17" fmla="*/ 2200940 w 2200940"/>
                <a:gd name="connsiteY17" fmla="*/ 1492545 h 2526562"/>
                <a:gd name="connsiteX18" fmla="*/ 1983127 w 2200940"/>
                <a:gd name="connsiteY18" fmla="*/ 1492545 h 2526562"/>
                <a:gd name="connsiteX19" fmla="*/ 1939712 w 2200940"/>
                <a:gd name="connsiteY19" fmla="*/ 1428151 h 2526562"/>
                <a:gd name="connsiteX20" fmla="*/ 1774308 w 2200940"/>
                <a:gd name="connsiteY20" fmla="*/ 1359639 h 2526562"/>
                <a:gd name="connsiteX21" fmla="*/ 1540392 w 2200940"/>
                <a:gd name="connsiteY21" fmla="*/ 1593555 h 2526562"/>
                <a:gd name="connsiteX22" fmla="*/ 1774308 w 2200940"/>
                <a:gd name="connsiteY22" fmla="*/ 1827471 h 2526562"/>
                <a:gd name="connsiteX23" fmla="*/ 1939712 w 2200940"/>
                <a:gd name="connsiteY23" fmla="*/ 1758959 h 2526562"/>
                <a:gd name="connsiteX24" fmla="*/ 1983128 w 2200940"/>
                <a:gd name="connsiteY24" fmla="*/ 1694564 h 2526562"/>
                <a:gd name="connsiteX25" fmla="*/ 2200940 w 2200940"/>
                <a:gd name="connsiteY25" fmla="*/ 1694564 h 252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00940" h="2526562">
                  <a:moveTo>
                    <a:pt x="2200940" y="2526562"/>
                  </a:moveTo>
                  <a:lnTo>
                    <a:pt x="0" y="2526562"/>
                  </a:lnTo>
                  <a:lnTo>
                    <a:pt x="0" y="660548"/>
                  </a:lnTo>
                  <a:lnTo>
                    <a:pt x="999460" y="660548"/>
                  </a:lnTo>
                  <a:lnTo>
                    <a:pt x="999460" y="451375"/>
                  </a:lnTo>
                  <a:lnTo>
                    <a:pt x="935066" y="407960"/>
                  </a:lnTo>
                  <a:cubicBezTo>
                    <a:pt x="892736" y="365629"/>
                    <a:pt x="866554" y="307150"/>
                    <a:pt x="866554" y="242556"/>
                  </a:cubicBezTo>
                  <a:lnTo>
                    <a:pt x="866989" y="238241"/>
                  </a:lnTo>
                  <a:lnTo>
                    <a:pt x="866553" y="233916"/>
                  </a:lnTo>
                  <a:cubicBezTo>
                    <a:pt x="866553" y="104728"/>
                    <a:pt x="971281" y="0"/>
                    <a:pt x="1100469" y="0"/>
                  </a:cubicBezTo>
                  <a:cubicBezTo>
                    <a:pt x="1229657" y="0"/>
                    <a:pt x="1334385" y="104728"/>
                    <a:pt x="1334385" y="233916"/>
                  </a:cubicBezTo>
                  <a:lnTo>
                    <a:pt x="1333950" y="238231"/>
                  </a:lnTo>
                  <a:lnTo>
                    <a:pt x="1334386" y="242556"/>
                  </a:lnTo>
                  <a:cubicBezTo>
                    <a:pt x="1334386" y="307150"/>
                    <a:pt x="1308204" y="365629"/>
                    <a:pt x="1265874" y="407960"/>
                  </a:cubicBezTo>
                  <a:lnTo>
                    <a:pt x="1201480" y="451375"/>
                  </a:lnTo>
                  <a:lnTo>
                    <a:pt x="1201480" y="660548"/>
                  </a:lnTo>
                  <a:lnTo>
                    <a:pt x="2200940" y="660548"/>
                  </a:lnTo>
                  <a:lnTo>
                    <a:pt x="2200940" y="1492545"/>
                  </a:lnTo>
                  <a:lnTo>
                    <a:pt x="1983127" y="1492545"/>
                  </a:lnTo>
                  <a:lnTo>
                    <a:pt x="1939712" y="1428151"/>
                  </a:lnTo>
                  <a:cubicBezTo>
                    <a:pt x="1897381" y="1385821"/>
                    <a:pt x="1838902" y="1359639"/>
                    <a:pt x="1774308" y="1359639"/>
                  </a:cubicBezTo>
                  <a:cubicBezTo>
                    <a:pt x="1645120" y="1359639"/>
                    <a:pt x="1540392" y="1464367"/>
                    <a:pt x="1540392" y="1593555"/>
                  </a:cubicBezTo>
                  <a:cubicBezTo>
                    <a:pt x="1540392" y="1722743"/>
                    <a:pt x="1645120" y="1827471"/>
                    <a:pt x="1774308" y="1827471"/>
                  </a:cubicBezTo>
                  <a:cubicBezTo>
                    <a:pt x="1838902" y="1827471"/>
                    <a:pt x="1897381" y="1801289"/>
                    <a:pt x="1939712" y="1758959"/>
                  </a:cubicBezTo>
                  <a:lnTo>
                    <a:pt x="1983128" y="1694564"/>
                  </a:lnTo>
                  <a:lnTo>
                    <a:pt x="2200940" y="1694564"/>
                  </a:lnTo>
                  <a:close/>
                </a:path>
              </a:pathLst>
            </a:custGeom>
            <a:solidFill>
              <a:srgbClr val="CC66FF"/>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solidFill>
                  <a:srgbClr val="CC66FF"/>
                </a:solidFill>
              </a:endParaRPr>
            </a:p>
          </p:txBody>
        </p:sp>
        <p:sp>
          <p:nvSpPr>
            <p:cNvPr id="50" name="Freeform: Shape 49">
              <a:extLst>
                <a:ext uri="{FF2B5EF4-FFF2-40B4-BE49-F238E27FC236}">
                  <a16:creationId xmlns:a16="http://schemas.microsoft.com/office/drawing/2014/main" id="{7E2CACF4-0193-401E-A3D0-D629E55ECA13}"/>
                </a:ext>
              </a:extLst>
            </p:cNvPr>
            <p:cNvSpPr/>
            <p:nvPr/>
          </p:nvSpPr>
          <p:spPr>
            <a:xfrm>
              <a:off x="4340748" y="2050754"/>
              <a:ext cx="1156285" cy="2468083"/>
            </a:xfrm>
            <a:custGeom>
              <a:avLst/>
              <a:gdLst>
                <a:gd name="connsiteX0" fmla="*/ 578142 w 1156285"/>
                <a:gd name="connsiteY0" fmla="*/ 0 h 2468083"/>
                <a:gd name="connsiteX1" fmla="*/ 812058 w 1156285"/>
                <a:gd name="connsiteY1" fmla="*/ 233916 h 2468083"/>
                <a:gd name="connsiteX2" fmla="*/ 743546 w 1156285"/>
                <a:gd name="connsiteY2" fmla="*/ 399320 h 2468083"/>
                <a:gd name="connsiteX3" fmla="*/ 679152 w 1156285"/>
                <a:gd name="connsiteY3" fmla="*/ 442735 h 2468083"/>
                <a:gd name="connsiteX4" fmla="*/ 679152 w 1156285"/>
                <a:gd name="connsiteY4" fmla="*/ 660548 h 2468083"/>
                <a:gd name="connsiteX5" fmla="*/ 1156285 w 1156285"/>
                <a:gd name="connsiteY5" fmla="*/ 660548 h 2468083"/>
                <a:gd name="connsiteX6" fmla="*/ 1156285 w 1156285"/>
                <a:gd name="connsiteY6" fmla="*/ 1819497 h 2468083"/>
                <a:gd name="connsiteX7" fmla="*/ 679152 w 1156285"/>
                <a:gd name="connsiteY7" fmla="*/ 1819497 h 2468083"/>
                <a:gd name="connsiteX8" fmla="*/ 679152 w 1156285"/>
                <a:gd name="connsiteY8" fmla="*/ 2025347 h 2468083"/>
                <a:gd name="connsiteX9" fmla="*/ 743547 w 1156285"/>
                <a:gd name="connsiteY9" fmla="*/ 2068763 h 2468083"/>
                <a:gd name="connsiteX10" fmla="*/ 812059 w 1156285"/>
                <a:gd name="connsiteY10" fmla="*/ 2234167 h 2468083"/>
                <a:gd name="connsiteX11" fmla="*/ 578143 w 1156285"/>
                <a:gd name="connsiteY11" fmla="*/ 2468083 h 2468083"/>
                <a:gd name="connsiteX12" fmla="*/ 344227 w 1156285"/>
                <a:gd name="connsiteY12" fmla="*/ 2234167 h 2468083"/>
                <a:gd name="connsiteX13" fmla="*/ 412739 w 1156285"/>
                <a:gd name="connsiteY13" fmla="*/ 2068763 h 2468083"/>
                <a:gd name="connsiteX14" fmla="*/ 477133 w 1156285"/>
                <a:gd name="connsiteY14" fmla="*/ 2025348 h 2468083"/>
                <a:gd name="connsiteX15" fmla="*/ 477133 w 1156285"/>
                <a:gd name="connsiteY15" fmla="*/ 1819497 h 2468083"/>
                <a:gd name="connsiteX16" fmla="*/ 0 w 1156285"/>
                <a:gd name="connsiteY16" fmla="*/ 1819497 h 2468083"/>
                <a:gd name="connsiteX17" fmla="*/ 0 w 1156285"/>
                <a:gd name="connsiteY17" fmla="*/ 660548 h 2468083"/>
                <a:gd name="connsiteX18" fmla="*/ 477133 w 1156285"/>
                <a:gd name="connsiteY18" fmla="*/ 660548 h 2468083"/>
                <a:gd name="connsiteX19" fmla="*/ 477133 w 1156285"/>
                <a:gd name="connsiteY19" fmla="*/ 442736 h 2468083"/>
                <a:gd name="connsiteX20" fmla="*/ 412738 w 1156285"/>
                <a:gd name="connsiteY20" fmla="*/ 399320 h 2468083"/>
                <a:gd name="connsiteX21" fmla="*/ 344226 w 1156285"/>
                <a:gd name="connsiteY21" fmla="*/ 233916 h 2468083"/>
                <a:gd name="connsiteX22" fmla="*/ 578142 w 1156285"/>
                <a:gd name="connsiteY22" fmla="*/ 0 h 2468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56285" h="2468083">
                  <a:moveTo>
                    <a:pt x="578142" y="0"/>
                  </a:moveTo>
                  <a:cubicBezTo>
                    <a:pt x="707330" y="0"/>
                    <a:pt x="812058" y="104728"/>
                    <a:pt x="812058" y="233916"/>
                  </a:cubicBezTo>
                  <a:cubicBezTo>
                    <a:pt x="812058" y="298510"/>
                    <a:pt x="785876" y="356989"/>
                    <a:pt x="743546" y="399320"/>
                  </a:cubicBezTo>
                  <a:lnTo>
                    <a:pt x="679152" y="442735"/>
                  </a:lnTo>
                  <a:lnTo>
                    <a:pt x="679152" y="660548"/>
                  </a:lnTo>
                  <a:lnTo>
                    <a:pt x="1156285" y="660548"/>
                  </a:lnTo>
                  <a:lnTo>
                    <a:pt x="1156285" y="1819497"/>
                  </a:lnTo>
                  <a:lnTo>
                    <a:pt x="679152" y="1819497"/>
                  </a:lnTo>
                  <a:lnTo>
                    <a:pt x="679152" y="2025347"/>
                  </a:lnTo>
                  <a:lnTo>
                    <a:pt x="743547" y="2068763"/>
                  </a:lnTo>
                  <a:cubicBezTo>
                    <a:pt x="785877" y="2111094"/>
                    <a:pt x="812059" y="2169573"/>
                    <a:pt x="812059" y="2234167"/>
                  </a:cubicBezTo>
                  <a:cubicBezTo>
                    <a:pt x="812059" y="2363355"/>
                    <a:pt x="707331" y="2468083"/>
                    <a:pt x="578143" y="2468083"/>
                  </a:cubicBezTo>
                  <a:cubicBezTo>
                    <a:pt x="448955" y="2468083"/>
                    <a:pt x="344227" y="2363355"/>
                    <a:pt x="344227" y="2234167"/>
                  </a:cubicBezTo>
                  <a:cubicBezTo>
                    <a:pt x="344227" y="2169573"/>
                    <a:pt x="370409" y="2111094"/>
                    <a:pt x="412739" y="2068763"/>
                  </a:cubicBezTo>
                  <a:lnTo>
                    <a:pt x="477133" y="2025348"/>
                  </a:lnTo>
                  <a:lnTo>
                    <a:pt x="477133" y="1819497"/>
                  </a:lnTo>
                  <a:lnTo>
                    <a:pt x="0" y="1819497"/>
                  </a:lnTo>
                  <a:lnTo>
                    <a:pt x="0" y="660548"/>
                  </a:lnTo>
                  <a:lnTo>
                    <a:pt x="477133" y="660548"/>
                  </a:lnTo>
                  <a:lnTo>
                    <a:pt x="477133" y="442736"/>
                  </a:lnTo>
                  <a:lnTo>
                    <a:pt x="412738" y="399320"/>
                  </a:lnTo>
                  <a:cubicBezTo>
                    <a:pt x="370408" y="356989"/>
                    <a:pt x="344226" y="298510"/>
                    <a:pt x="344226" y="233916"/>
                  </a:cubicBezTo>
                  <a:cubicBezTo>
                    <a:pt x="344226" y="104728"/>
                    <a:pt x="448954" y="0"/>
                    <a:pt x="578142" y="0"/>
                  </a:cubicBez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Tree>
    <p:extLst>
      <p:ext uri="{BB962C8B-B14F-4D97-AF65-F5344CB8AC3E}">
        <p14:creationId xmlns:p14="http://schemas.microsoft.com/office/powerpoint/2010/main" val="13335565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DA0B1AE-9EDA-4E14-BFEC-53BF44B33626}"/>
              </a:ext>
            </a:extLst>
          </p:cNvPr>
          <p:cNvSpPr txBox="1"/>
          <p:nvPr/>
        </p:nvSpPr>
        <p:spPr>
          <a:xfrm>
            <a:off x="760229" y="3811771"/>
            <a:ext cx="7793662" cy="2985433"/>
          </a:xfrm>
          <a:prstGeom prst="rect">
            <a:avLst/>
          </a:prstGeom>
          <a:noFill/>
        </p:spPr>
        <p:txBody>
          <a:bodyPr wrap="square" rtlCol="0">
            <a:spAutoFit/>
          </a:bodyPr>
          <a:lstStyle/>
          <a:p>
            <a:r>
              <a:rPr lang="en-US" sz="3200" dirty="0">
                <a:latin typeface="Libre Franklin" panose="00000500000000000000" pitchFamily="2" charset="0"/>
              </a:rPr>
              <a:t>And we know that God causes everything to work together for the good of those who love God and are called according to his purpose for them.</a:t>
            </a:r>
          </a:p>
          <a:p>
            <a:pPr algn="r"/>
            <a:r>
              <a:rPr lang="en-US" sz="2800" dirty="0">
                <a:latin typeface="Libre Franklin" panose="00000500000000000000" pitchFamily="2" charset="0"/>
              </a:rPr>
              <a:t>Romans 8:28 NLT</a:t>
            </a:r>
            <a:endParaRPr lang="en-GB" sz="2800" dirty="0">
              <a:latin typeface="Libre Franklin" panose="00000500000000000000" pitchFamily="2" charset="0"/>
            </a:endParaRPr>
          </a:p>
        </p:txBody>
      </p:sp>
      <p:sp>
        <p:nvSpPr>
          <p:cNvPr id="4" name="TextBox 3">
            <a:extLst>
              <a:ext uri="{FF2B5EF4-FFF2-40B4-BE49-F238E27FC236}">
                <a16:creationId xmlns:a16="http://schemas.microsoft.com/office/drawing/2014/main" id="{BE05BD20-9A17-4A4F-84E6-768511B559CA}"/>
              </a:ext>
            </a:extLst>
          </p:cNvPr>
          <p:cNvSpPr txBox="1"/>
          <p:nvPr/>
        </p:nvSpPr>
        <p:spPr>
          <a:xfrm>
            <a:off x="648586" y="350874"/>
            <a:ext cx="8016949" cy="1200329"/>
          </a:xfrm>
          <a:prstGeom prst="rect">
            <a:avLst/>
          </a:prstGeom>
          <a:noFill/>
        </p:spPr>
        <p:txBody>
          <a:bodyPr wrap="square" rtlCol="0">
            <a:spAutoFit/>
          </a:bodyPr>
          <a:lstStyle/>
          <a:p>
            <a:pPr algn="ctr"/>
            <a:r>
              <a:rPr lang="en-US" sz="3600" b="1" dirty="0">
                <a:latin typeface="Libre Franklin" panose="00000500000000000000" pitchFamily="2" charset="0"/>
              </a:rPr>
              <a:t>God can work for good, even through suffering.</a:t>
            </a:r>
            <a:endParaRPr lang="en-GB" sz="3600" b="1" dirty="0">
              <a:latin typeface="Libre Franklin" panose="00000500000000000000" pitchFamily="2" charset="0"/>
            </a:endParaRPr>
          </a:p>
        </p:txBody>
      </p:sp>
      <p:pic>
        <p:nvPicPr>
          <p:cNvPr id="5" name="Picture 8">
            <a:extLst>
              <a:ext uri="{FF2B5EF4-FFF2-40B4-BE49-F238E27FC236}">
                <a16:creationId xmlns:a16="http://schemas.microsoft.com/office/drawing/2014/main" id="{D08BB3C0-C464-45CF-BD24-A9FF978F50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2059" y="1551203"/>
            <a:ext cx="2152685" cy="2174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28779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F8C94803-B4FB-458B-87BC-8D1525D6C217}"/>
              </a:ext>
            </a:extLst>
          </p:cNvPr>
          <p:cNvSpPr/>
          <p:nvPr/>
        </p:nvSpPr>
        <p:spPr>
          <a:xfrm>
            <a:off x="398568" y="2388573"/>
            <a:ext cx="2830218" cy="3248941"/>
          </a:xfrm>
          <a:custGeom>
            <a:avLst/>
            <a:gdLst>
              <a:gd name="connsiteX0" fmla="*/ 1100470 w 2200940"/>
              <a:gd name="connsiteY0" fmla="*/ 0 h 2526562"/>
              <a:gd name="connsiteX1" fmla="*/ 1334386 w 2200940"/>
              <a:gd name="connsiteY1" fmla="*/ 233916 h 2526562"/>
              <a:gd name="connsiteX2" fmla="*/ 1265874 w 2200940"/>
              <a:gd name="connsiteY2" fmla="*/ 399320 h 2526562"/>
              <a:gd name="connsiteX3" fmla="*/ 1201480 w 2200940"/>
              <a:gd name="connsiteY3" fmla="*/ 442735 h 2526562"/>
              <a:gd name="connsiteX4" fmla="*/ 1201480 w 2200940"/>
              <a:gd name="connsiteY4" fmla="*/ 660548 h 2526562"/>
              <a:gd name="connsiteX5" fmla="*/ 2200940 w 2200940"/>
              <a:gd name="connsiteY5" fmla="*/ 660548 h 2526562"/>
              <a:gd name="connsiteX6" fmla="*/ 2200940 w 2200940"/>
              <a:gd name="connsiteY6" fmla="*/ 1492545 h 2526562"/>
              <a:gd name="connsiteX7" fmla="*/ 1983127 w 2200940"/>
              <a:gd name="connsiteY7" fmla="*/ 1492545 h 2526562"/>
              <a:gd name="connsiteX8" fmla="*/ 1939712 w 2200940"/>
              <a:gd name="connsiteY8" fmla="*/ 1428151 h 2526562"/>
              <a:gd name="connsiteX9" fmla="*/ 1774308 w 2200940"/>
              <a:gd name="connsiteY9" fmla="*/ 1359639 h 2526562"/>
              <a:gd name="connsiteX10" fmla="*/ 1540392 w 2200940"/>
              <a:gd name="connsiteY10" fmla="*/ 1593555 h 2526562"/>
              <a:gd name="connsiteX11" fmla="*/ 1774308 w 2200940"/>
              <a:gd name="connsiteY11" fmla="*/ 1827471 h 2526562"/>
              <a:gd name="connsiteX12" fmla="*/ 1939712 w 2200940"/>
              <a:gd name="connsiteY12" fmla="*/ 1758959 h 2526562"/>
              <a:gd name="connsiteX13" fmla="*/ 1983128 w 2200940"/>
              <a:gd name="connsiteY13" fmla="*/ 1694564 h 2526562"/>
              <a:gd name="connsiteX14" fmla="*/ 2200940 w 2200940"/>
              <a:gd name="connsiteY14" fmla="*/ 1694564 h 2526562"/>
              <a:gd name="connsiteX15" fmla="*/ 2200940 w 2200940"/>
              <a:gd name="connsiteY15" fmla="*/ 2526562 h 2526562"/>
              <a:gd name="connsiteX16" fmla="*/ 0 w 2200940"/>
              <a:gd name="connsiteY16" fmla="*/ 2526562 h 2526562"/>
              <a:gd name="connsiteX17" fmla="*/ 0 w 2200940"/>
              <a:gd name="connsiteY17" fmla="*/ 660548 h 2526562"/>
              <a:gd name="connsiteX18" fmla="*/ 999461 w 2200940"/>
              <a:gd name="connsiteY18" fmla="*/ 660548 h 2526562"/>
              <a:gd name="connsiteX19" fmla="*/ 999461 w 2200940"/>
              <a:gd name="connsiteY19" fmla="*/ 442736 h 2526562"/>
              <a:gd name="connsiteX20" fmla="*/ 935066 w 2200940"/>
              <a:gd name="connsiteY20" fmla="*/ 399320 h 2526562"/>
              <a:gd name="connsiteX21" fmla="*/ 866554 w 2200940"/>
              <a:gd name="connsiteY21" fmla="*/ 233916 h 2526562"/>
              <a:gd name="connsiteX22" fmla="*/ 1100470 w 2200940"/>
              <a:gd name="connsiteY22" fmla="*/ 0 h 252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00940" h="2526562">
                <a:moveTo>
                  <a:pt x="1100470" y="0"/>
                </a:moveTo>
                <a:cubicBezTo>
                  <a:pt x="1229658" y="0"/>
                  <a:pt x="1334386" y="104728"/>
                  <a:pt x="1334386" y="233916"/>
                </a:cubicBezTo>
                <a:cubicBezTo>
                  <a:pt x="1334386" y="298510"/>
                  <a:pt x="1308204" y="356989"/>
                  <a:pt x="1265874" y="399320"/>
                </a:cubicBezTo>
                <a:lnTo>
                  <a:pt x="1201480" y="442735"/>
                </a:lnTo>
                <a:lnTo>
                  <a:pt x="1201480" y="660548"/>
                </a:lnTo>
                <a:lnTo>
                  <a:pt x="2200940" y="660548"/>
                </a:lnTo>
                <a:lnTo>
                  <a:pt x="2200940" y="1492545"/>
                </a:lnTo>
                <a:lnTo>
                  <a:pt x="1983127" y="1492545"/>
                </a:lnTo>
                <a:lnTo>
                  <a:pt x="1939712" y="1428151"/>
                </a:lnTo>
                <a:cubicBezTo>
                  <a:pt x="1897381" y="1385821"/>
                  <a:pt x="1838902" y="1359639"/>
                  <a:pt x="1774308" y="1359639"/>
                </a:cubicBezTo>
                <a:cubicBezTo>
                  <a:pt x="1645120" y="1359639"/>
                  <a:pt x="1540392" y="1464367"/>
                  <a:pt x="1540392" y="1593555"/>
                </a:cubicBezTo>
                <a:cubicBezTo>
                  <a:pt x="1540392" y="1722743"/>
                  <a:pt x="1645120" y="1827471"/>
                  <a:pt x="1774308" y="1827471"/>
                </a:cubicBezTo>
                <a:cubicBezTo>
                  <a:pt x="1838902" y="1827471"/>
                  <a:pt x="1897381" y="1801289"/>
                  <a:pt x="1939712" y="1758959"/>
                </a:cubicBezTo>
                <a:lnTo>
                  <a:pt x="1983128" y="1694564"/>
                </a:lnTo>
                <a:lnTo>
                  <a:pt x="2200940" y="1694564"/>
                </a:lnTo>
                <a:lnTo>
                  <a:pt x="2200940" y="2526562"/>
                </a:lnTo>
                <a:lnTo>
                  <a:pt x="0" y="2526562"/>
                </a:lnTo>
                <a:lnTo>
                  <a:pt x="0" y="660548"/>
                </a:lnTo>
                <a:lnTo>
                  <a:pt x="999461" y="660548"/>
                </a:lnTo>
                <a:lnTo>
                  <a:pt x="999461" y="442736"/>
                </a:lnTo>
                <a:lnTo>
                  <a:pt x="935066" y="399320"/>
                </a:lnTo>
                <a:cubicBezTo>
                  <a:pt x="892736" y="356989"/>
                  <a:pt x="866554" y="298510"/>
                  <a:pt x="866554" y="233916"/>
                </a:cubicBezTo>
                <a:cubicBezTo>
                  <a:pt x="866554" y="104728"/>
                  <a:pt x="971282" y="0"/>
                  <a:pt x="1100470" y="0"/>
                </a:cubicBezTo>
                <a:close/>
              </a:path>
            </a:pathLst>
          </a:cu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8" name="Freeform: Shape 47">
            <a:extLst>
              <a:ext uri="{FF2B5EF4-FFF2-40B4-BE49-F238E27FC236}">
                <a16:creationId xmlns:a16="http://schemas.microsoft.com/office/drawing/2014/main" id="{9EE0A9AA-70A7-480C-9A24-F266EC6ECDB9}"/>
              </a:ext>
            </a:extLst>
          </p:cNvPr>
          <p:cNvSpPr/>
          <p:nvPr/>
        </p:nvSpPr>
        <p:spPr>
          <a:xfrm>
            <a:off x="2381095" y="3251654"/>
            <a:ext cx="3677912" cy="2399533"/>
          </a:xfrm>
          <a:custGeom>
            <a:avLst/>
            <a:gdLst>
              <a:gd name="connsiteX0" fmla="*/ 659214 w 2860154"/>
              <a:gd name="connsiteY0" fmla="*/ 0 h 1866014"/>
              <a:gd name="connsiteX1" fmla="*/ 2860154 w 2860154"/>
              <a:gd name="connsiteY1" fmla="*/ 0 h 1866014"/>
              <a:gd name="connsiteX2" fmla="*/ 2860154 w 2860154"/>
              <a:gd name="connsiteY2" fmla="*/ 831998 h 1866014"/>
              <a:gd name="connsiteX3" fmla="*/ 2643670 w 2860154"/>
              <a:gd name="connsiteY3" fmla="*/ 831998 h 1866014"/>
              <a:gd name="connsiteX4" fmla="*/ 2600255 w 2860154"/>
              <a:gd name="connsiteY4" fmla="*/ 767604 h 1866014"/>
              <a:gd name="connsiteX5" fmla="*/ 2434851 w 2860154"/>
              <a:gd name="connsiteY5" fmla="*/ 699092 h 1866014"/>
              <a:gd name="connsiteX6" fmla="*/ 2200935 w 2860154"/>
              <a:gd name="connsiteY6" fmla="*/ 933008 h 1866014"/>
              <a:gd name="connsiteX7" fmla="*/ 2434851 w 2860154"/>
              <a:gd name="connsiteY7" fmla="*/ 1166924 h 1866014"/>
              <a:gd name="connsiteX8" fmla="*/ 2600255 w 2860154"/>
              <a:gd name="connsiteY8" fmla="*/ 1098412 h 1866014"/>
              <a:gd name="connsiteX9" fmla="*/ 2643671 w 2860154"/>
              <a:gd name="connsiteY9" fmla="*/ 1034017 h 1866014"/>
              <a:gd name="connsiteX10" fmla="*/ 2860154 w 2860154"/>
              <a:gd name="connsiteY10" fmla="*/ 1034017 h 1866014"/>
              <a:gd name="connsiteX11" fmla="*/ 2860154 w 2860154"/>
              <a:gd name="connsiteY11" fmla="*/ 1866014 h 1866014"/>
              <a:gd name="connsiteX12" fmla="*/ 659214 w 2860154"/>
              <a:gd name="connsiteY12" fmla="*/ 1866014 h 1866014"/>
              <a:gd name="connsiteX13" fmla="*/ 659214 w 2860154"/>
              <a:gd name="connsiteY13" fmla="*/ 1023383 h 1866014"/>
              <a:gd name="connsiteX14" fmla="*/ 442736 w 2860154"/>
              <a:gd name="connsiteY14" fmla="*/ 1023383 h 1866014"/>
              <a:gd name="connsiteX15" fmla="*/ 399320 w 2860154"/>
              <a:gd name="connsiteY15" fmla="*/ 1087778 h 1866014"/>
              <a:gd name="connsiteX16" fmla="*/ 233916 w 2860154"/>
              <a:gd name="connsiteY16" fmla="*/ 1156290 h 1866014"/>
              <a:gd name="connsiteX17" fmla="*/ 0 w 2860154"/>
              <a:gd name="connsiteY17" fmla="*/ 922374 h 1866014"/>
              <a:gd name="connsiteX18" fmla="*/ 233916 w 2860154"/>
              <a:gd name="connsiteY18" fmla="*/ 688458 h 1866014"/>
              <a:gd name="connsiteX19" fmla="*/ 399320 w 2860154"/>
              <a:gd name="connsiteY19" fmla="*/ 756970 h 1866014"/>
              <a:gd name="connsiteX20" fmla="*/ 442735 w 2860154"/>
              <a:gd name="connsiteY20" fmla="*/ 821364 h 1866014"/>
              <a:gd name="connsiteX21" fmla="*/ 659214 w 2860154"/>
              <a:gd name="connsiteY21" fmla="*/ 821364 h 186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60154" h="1866014">
                <a:moveTo>
                  <a:pt x="659214" y="0"/>
                </a:moveTo>
                <a:lnTo>
                  <a:pt x="2860154" y="0"/>
                </a:lnTo>
                <a:lnTo>
                  <a:pt x="2860154" y="831998"/>
                </a:lnTo>
                <a:lnTo>
                  <a:pt x="2643670" y="831998"/>
                </a:lnTo>
                <a:lnTo>
                  <a:pt x="2600255" y="767604"/>
                </a:lnTo>
                <a:cubicBezTo>
                  <a:pt x="2557924" y="725274"/>
                  <a:pt x="2499445" y="699092"/>
                  <a:pt x="2434851" y="699092"/>
                </a:cubicBezTo>
                <a:cubicBezTo>
                  <a:pt x="2305663" y="699092"/>
                  <a:pt x="2200935" y="803820"/>
                  <a:pt x="2200935" y="933008"/>
                </a:cubicBezTo>
                <a:cubicBezTo>
                  <a:pt x="2200935" y="1062196"/>
                  <a:pt x="2305663" y="1166924"/>
                  <a:pt x="2434851" y="1166924"/>
                </a:cubicBezTo>
                <a:cubicBezTo>
                  <a:pt x="2499445" y="1166924"/>
                  <a:pt x="2557924" y="1140742"/>
                  <a:pt x="2600255" y="1098412"/>
                </a:cubicBezTo>
                <a:lnTo>
                  <a:pt x="2643671" y="1034017"/>
                </a:lnTo>
                <a:lnTo>
                  <a:pt x="2860154" y="1034017"/>
                </a:lnTo>
                <a:lnTo>
                  <a:pt x="2860154" y="1866014"/>
                </a:lnTo>
                <a:lnTo>
                  <a:pt x="659214" y="1866014"/>
                </a:lnTo>
                <a:lnTo>
                  <a:pt x="659214" y="1023383"/>
                </a:lnTo>
                <a:lnTo>
                  <a:pt x="442736" y="1023383"/>
                </a:lnTo>
                <a:lnTo>
                  <a:pt x="399320" y="1087778"/>
                </a:lnTo>
                <a:cubicBezTo>
                  <a:pt x="356989" y="1130108"/>
                  <a:pt x="298510" y="1156290"/>
                  <a:pt x="233916" y="1156290"/>
                </a:cubicBezTo>
                <a:cubicBezTo>
                  <a:pt x="104728" y="1156290"/>
                  <a:pt x="0" y="1051562"/>
                  <a:pt x="0" y="922374"/>
                </a:cubicBezTo>
                <a:cubicBezTo>
                  <a:pt x="0" y="793186"/>
                  <a:pt x="104728" y="688458"/>
                  <a:pt x="233916" y="688458"/>
                </a:cubicBezTo>
                <a:cubicBezTo>
                  <a:pt x="298510" y="688458"/>
                  <a:pt x="356989" y="714640"/>
                  <a:pt x="399320" y="756970"/>
                </a:cubicBezTo>
                <a:lnTo>
                  <a:pt x="442735" y="821364"/>
                </a:lnTo>
                <a:lnTo>
                  <a:pt x="659214" y="821364"/>
                </a:lnTo>
                <a:close/>
              </a:path>
            </a:pathLst>
          </a:custGeom>
          <a:solidFill>
            <a:srgbClr val="FF6969"/>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4" name="Freeform: Shape 43">
            <a:extLst>
              <a:ext uri="{FF2B5EF4-FFF2-40B4-BE49-F238E27FC236}">
                <a16:creationId xmlns:a16="http://schemas.microsoft.com/office/drawing/2014/main" id="{0E18D061-CDEE-4BA5-B11C-950C0C05C7DA}"/>
              </a:ext>
            </a:extLst>
          </p:cNvPr>
          <p:cNvSpPr/>
          <p:nvPr/>
        </p:nvSpPr>
        <p:spPr>
          <a:xfrm>
            <a:off x="5214354" y="3251654"/>
            <a:ext cx="3664238" cy="2399533"/>
          </a:xfrm>
          <a:custGeom>
            <a:avLst/>
            <a:gdLst>
              <a:gd name="connsiteX0" fmla="*/ 648581 w 2849521"/>
              <a:gd name="connsiteY0" fmla="*/ 0 h 1866014"/>
              <a:gd name="connsiteX1" fmla="*/ 1660008 w 2849521"/>
              <a:gd name="connsiteY1" fmla="*/ 0 h 1866014"/>
              <a:gd name="connsiteX2" fmla="*/ 1660008 w 2849521"/>
              <a:gd name="connsiteY2" fmla="*/ 217813 h 1866014"/>
              <a:gd name="connsiteX3" fmla="*/ 1595614 w 2849521"/>
              <a:gd name="connsiteY3" fmla="*/ 261228 h 1866014"/>
              <a:gd name="connsiteX4" fmla="*/ 1527102 w 2849521"/>
              <a:gd name="connsiteY4" fmla="*/ 426632 h 1866014"/>
              <a:gd name="connsiteX5" fmla="*/ 1761018 w 2849521"/>
              <a:gd name="connsiteY5" fmla="*/ 660548 h 1866014"/>
              <a:gd name="connsiteX6" fmla="*/ 1994934 w 2849521"/>
              <a:gd name="connsiteY6" fmla="*/ 426632 h 1866014"/>
              <a:gd name="connsiteX7" fmla="*/ 1926422 w 2849521"/>
              <a:gd name="connsiteY7" fmla="*/ 261228 h 1866014"/>
              <a:gd name="connsiteX8" fmla="*/ 1862027 w 2849521"/>
              <a:gd name="connsiteY8" fmla="*/ 217812 h 1866014"/>
              <a:gd name="connsiteX9" fmla="*/ 1862027 w 2849521"/>
              <a:gd name="connsiteY9" fmla="*/ 0 h 1866014"/>
              <a:gd name="connsiteX10" fmla="*/ 2849521 w 2849521"/>
              <a:gd name="connsiteY10" fmla="*/ 0 h 1866014"/>
              <a:gd name="connsiteX11" fmla="*/ 2849521 w 2849521"/>
              <a:gd name="connsiteY11" fmla="*/ 1866014 h 1866014"/>
              <a:gd name="connsiteX12" fmla="*/ 648581 w 2849521"/>
              <a:gd name="connsiteY12" fmla="*/ 1866014 h 1866014"/>
              <a:gd name="connsiteX13" fmla="*/ 648581 w 2849521"/>
              <a:gd name="connsiteY13" fmla="*/ 1034017 h 1866014"/>
              <a:gd name="connsiteX14" fmla="*/ 442736 w 2849521"/>
              <a:gd name="connsiteY14" fmla="*/ 1034017 h 1866014"/>
              <a:gd name="connsiteX15" fmla="*/ 399320 w 2849521"/>
              <a:gd name="connsiteY15" fmla="*/ 1098412 h 1866014"/>
              <a:gd name="connsiteX16" fmla="*/ 233916 w 2849521"/>
              <a:gd name="connsiteY16" fmla="*/ 1166924 h 1866014"/>
              <a:gd name="connsiteX17" fmla="*/ 0 w 2849521"/>
              <a:gd name="connsiteY17" fmla="*/ 933008 h 1866014"/>
              <a:gd name="connsiteX18" fmla="*/ 233916 w 2849521"/>
              <a:gd name="connsiteY18" fmla="*/ 699092 h 1866014"/>
              <a:gd name="connsiteX19" fmla="*/ 399320 w 2849521"/>
              <a:gd name="connsiteY19" fmla="*/ 767604 h 1866014"/>
              <a:gd name="connsiteX20" fmla="*/ 442735 w 2849521"/>
              <a:gd name="connsiteY20" fmla="*/ 831998 h 1866014"/>
              <a:gd name="connsiteX21" fmla="*/ 648581 w 2849521"/>
              <a:gd name="connsiteY21" fmla="*/ 831998 h 186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49521" h="1866014">
                <a:moveTo>
                  <a:pt x="648581" y="0"/>
                </a:moveTo>
                <a:lnTo>
                  <a:pt x="1660008" y="0"/>
                </a:lnTo>
                <a:lnTo>
                  <a:pt x="1660008" y="217813"/>
                </a:lnTo>
                <a:lnTo>
                  <a:pt x="1595614" y="261228"/>
                </a:lnTo>
                <a:cubicBezTo>
                  <a:pt x="1553284" y="303559"/>
                  <a:pt x="1527102" y="362038"/>
                  <a:pt x="1527102" y="426632"/>
                </a:cubicBezTo>
                <a:cubicBezTo>
                  <a:pt x="1527102" y="555820"/>
                  <a:pt x="1631830" y="660548"/>
                  <a:pt x="1761018" y="660548"/>
                </a:cubicBezTo>
                <a:cubicBezTo>
                  <a:pt x="1890206" y="660548"/>
                  <a:pt x="1994934" y="555820"/>
                  <a:pt x="1994934" y="426632"/>
                </a:cubicBezTo>
                <a:cubicBezTo>
                  <a:pt x="1994934" y="362038"/>
                  <a:pt x="1968752" y="303559"/>
                  <a:pt x="1926422" y="261228"/>
                </a:cubicBezTo>
                <a:lnTo>
                  <a:pt x="1862027" y="217812"/>
                </a:lnTo>
                <a:lnTo>
                  <a:pt x="1862027" y="0"/>
                </a:lnTo>
                <a:lnTo>
                  <a:pt x="2849521" y="0"/>
                </a:lnTo>
                <a:lnTo>
                  <a:pt x="2849521" y="1866014"/>
                </a:lnTo>
                <a:lnTo>
                  <a:pt x="648581" y="1866014"/>
                </a:lnTo>
                <a:lnTo>
                  <a:pt x="648581" y="1034017"/>
                </a:lnTo>
                <a:lnTo>
                  <a:pt x="442736" y="1034017"/>
                </a:lnTo>
                <a:lnTo>
                  <a:pt x="399320" y="1098412"/>
                </a:lnTo>
                <a:cubicBezTo>
                  <a:pt x="356989" y="1140742"/>
                  <a:pt x="298510" y="1166924"/>
                  <a:pt x="233916" y="1166924"/>
                </a:cubicBezTo>
                <a:cubicBezTo>
                  <a:pt x="104728" y="1166924"/>
                  <a:pt x="0" y="1062196"/>
                  <a:pt x="0" y="933008"/>
                </a:cubicBezTo>
                <a:cubicBezTo>
                  <a:pt x="0" y="803820"/>
                  <a:pt x="104728" y="699092"/>
                  <a:pt x="233916" y="699092"/>
                </a:cubicBezTo>
                <a:cubicBezTo>
                  <a:pt x="298510" y="699092"/>
                  <a:pt x="356989" y="725274"/>
                  <a:pt x="399320" y="767604"/>
                </a:cubicBezTo>
                <a:lnTo>
                  <a:pt x="442735" y="831998"/>
                </a:lnTo>
                <a:lnTo>
                  <a:pt x="648581" y="831998"/>
                </a:lnTo>
                <a:close/>
              </a:path>
            </a:pathLst>
          </a:cu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solidFill>
                <a:srgbClr val="B2B2B2"/>
              </a:solidFill>
            </a:endParaRPr>
          </a:p>
        </p:txBody>
      </p:sp>
      <p:sp>
        <p:nvSpPr>
          <p:cNvPr id="25" name="Freeform: Shape 24">
            <a:extLst>
              <a:ext uri="{FF2B5EF4-FFF2-40B4-BE49-F238E27FC236}">
                <a16:creationId xmlns:a16="http://schemas.microsoft.com/office/drawing/2014/main" id="{1385C3D1-6259-497D-AB77-F15114741BDF}"/>
              </a:ext>
            </a:extLst>
          </p:cNvPr>
          <p:cNvSpPr/>
          <p:nvPr/>
        </p:nvSpPr>
        <p:spPr>
          <a:xfrm rot="5400000">
            <a:off x="1038615" y="212074"/>
            <a:ext cx="2399533" cy="3679628"/>
          </a:xfrm>
          <a:custGeom>
            <a:avLst/>
            <a:gdLst>
              <a:gd name="connsiteX0" fmla="*/ 0 w 1866014"/>
              <a:gd name="connsiteY0" fmla="*/ 2861488 h 2861488"/>
              <a:gd name="connsiteX1" fmla="*/ 0 w 1866014"/>
              <a:gd name="connsiteY1" fmla="*/ 660548 h 2861488"/>
              <a:gd name="connsiteX2" fmla="*/ 831998 w 1866014"/>
              <a:gd name="connsiteY2" fmla="*/ 660548 h 2861488"/>
              <a:gd name="connsiteX3" fmla="*/ 831998 w 1866014"/>
              <a:gd name="connsiteY3" fmla="*/ 442736 h 2861488"/>
              <a:gd name="connsiteX4" fmla="*/ 767603 w 1866014"/>
              <a:gd name="connsiteY4" fmla="*/ 399320 h 2861488"/>
              <a:gd name="connsiteX5" fmla="*/ 699091 w 1866014"/>
              <a:gd name="connsiteY5" fmla="*/ 233916 h 2861488"/>
              <a:gd name="connsiteX6" fmla="*/ 933007 w 1866014"/>
              <a:gd name="connsiteY6" fmla="*/ 0 h 2861488"/>
              <a:gd name="connsiteX7" fmla="*/ 1166923 w 1866014"/>
              <a:gd name="connsiteY7" fmla="*/ 233916 h 2861488"/>
              <a:gd name="connsiteX8" fmla="*/ 1098411 w 1866014"/>
              <a:gd name="connsiteY8" fmla="*/ 399320 h 2861488"/>
              <a:gd name="connsiteX9" fmla="*/ 1034017 w 1866014"/>
              <a:gd name="connsiteY9" fmla="*/ 442735 h 2861488"/>
              <a:gd name="connsiteX10" fmla="*/ 1034017 w 1866014"/>
              <a:gd name="connsiteY10" fmla="*/ 660548 h 2861488"/>
              <a:gd name="connsiteX11" fmla="*/ 1866014 w 1866014"/>
              <a:gd name="connsiteY11" fmla="*/ 660548 h 2861488"/>
              <a:gd name="connsiteX12" fmla="*/ 1866014 w 1866014"/>
              <a:gd name="connsiteY12" fmla="*/ 1660008 h 2861488"/>
              <a:gd name="connsiteX13" fmla="*/ 1648201 w 1866014"/>
              <a:gd name="connsiteY13" fmla="*/ 1660008 h 2861488"/>
              <a:gd name="connsiteX14" fmla="*/ 1604786 w 1866014"/>
              <a:gd name="connsiteY14" fmla="*/ 1595614 h 2861488"/>
              <a:gd name="connsiteX15" fmla="*/ 1439382 w 1866014"/>
              <a:gd name="connsiteY15" fmla="*/ 1527102 h 2861488"/>
              <a:gd name="connsiteX16" fmla="*/ 1205466 w 1866014"/>
              <a:gd name="connsiteY16" fmla="*/ 1761018 h 2861488"/>
              <a:gd name="connsiteX17" fmla="*/ 1439382 w 1866014"/>
              <a:gd name="connsiteY17" fmla="*/ 1994934 h 2861488"/>
              <a:gd name="connsiteX18" fmla="*/ 1604786 w 1866014"/>
              <a:gd name="connsiteY18" fmla="*/ 1926422 h 2861488"/>
              <a:gd name="connsiteX19" fmla="*/ 1648202 w 1866014"/>
              <a:gd name="connsiteY19" fmla="*/ 1862027 h 2861488"/>
              <a:gd name="connsiteX20" fmla="*/ 1866014 w 1866014"/>
              <a:gd name="connsiteY20" fmla="*/ 1862027 h 2861488"/>
              <a:gd name="connsiteX21" fmla="*/ 1866014 w 1866014"/>
              <a:gd name="connsiteY21" fmla="*/ 2861488 h 286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014" h="2861488">
                <a:moveTo>
                  <a:pt x="0" y="2861488"/>
                </a:moveTo>
                <a:lnTo>
                  <a:pt x="0" y="660548"/>
                </a:lnTo>
                <a:lnTo>
                  <a:pt x="831998" y="660548"/>
                </a:lnTo>
                <a:lnTo>
                  <a:pt x="831998" y="442736"/>
                </a:lnTo>
                <a:lnTo>
                  <a:pt x="767603" y="399320"/>
                </a:lnTo>
                <a:cubicBezTo>
                  <a:pt x="725273" y="356989"/>
                  <a:pt x="699091" y="298510"/>
                  <a:pt x="699091" y="233916"/>
                </a:cubicBezTo>
                <a:cubicBezTo>
                  <a:pt x="699091" y="104728"/>
                  <a:pt x="803819" y="0"/>
                  <a:pt x="933007" y="0"/>
                </a:cubicBezTo>
                <a:cubicBezTo>
                  <a:pt x="1062195" y="0"/>
                  <a:pt x="1166923" y="104728"/>
                  <a:pt x="1166923" y="233916"/>
                </a:cubicBezTo>
                <a:cubicBezTo>
                  <a:pt x="1166923" y="298510"/>
                  <a:pt x="1140741" y="356989"/>
                  <a:pt x="1098411" y="399320"/>
                </a:cubicBezTo>
                <a:lnTo>
                  <a:pt x="1034017" y="442735"/>
                </a:lnTo>
                <a:lnTo>
                  <a:pt x="1034017" y="660548"/>
                </a:lnTo>
                <a:lnTo>
                  <a:pt x="1866014" y="660548"/>
                </a:lnTo>
                <a:lnTo>
                  <a:pt x="1866014" y="1660008"/>
                </a:lnTo>
                <a:lnTo>
                  <a:pt x="1648201" y="1660008"/>
                </a:lnTo>
                <a:lnTo>
                  <a:pt x="1604786" y="1595614"/>
                </a:lnTo>
                <a:cubicBezTo>
                  <a:pt x="1562455" y="1553284"/>
                  <a:pt x="1503976" y="1527102"/>
                  <a:pt x="1439382" y="1527102"/>
                </a:cubicBezTo>
                <a:cubicBezTo>
                  <a:pt x="1310194" y="1527102"/>
                  <a:pt x="1205466" y="1631830"/>
                  <a:pt x="1205466" y="1761018"/>
                </a:cubicBezTo>
                <a:cubicBezTo>
                  <a:pt x="1205466" y="1890206"/>
                  <a:pt x="1310194" y="1994934"/>
                  <a:pt x="1439382" y="1994934"/>
                </a:cubicBezTo>
                <a:cubicBezTo>
                  <a:pt x="1503976" y="1994934"/>
                  <a:pt x="1562455" y="1968752"/>
                  <a:pt x="1604786" y="1926422"/>
                </a:cubicBezTo>
                <a:lnTo>
                  <a:pt x="1648202" y="1862027"/>
                </a:lnTo>
                <a:lnTo>
                  <a:pt x="1866014" y="1862027"/>
                </a:lnTo>
                <a:lnTo>
                  <a:pt x="1866014" y="2861488"/>
                </a:lnTo>
                <a:close/>
              </a:path>
            </a:pathLst>
          </a:cu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9" name="Freeform: Shape 28">
            <a:extLst>
              <a:ext uri="{FF2B5EF4-FFF2-40B4-BE49-F238E27FC236}">
                <a16:creationId xmlns:a16="http://schemas.microsoft.com/office/drawing/2014/main" id="{DAF507A1-898A-4BED-B363-0C25673E3790}"/>
              </a:ext>
            </a:extLst>
          </p:cNvPr>
          <p:cNvSpPr/>
          <p:nvPr/>
        </p:nvSpPr>
        <p:spPr>
          <a:xfrm rot="5400000">
            <a:off x="3868835" y="212074"/>
            <a:ext cx="2399533" cy="3679628"/>
          </a:xfrm>
          <a:custGeom>
            <a:avLst/>
            <a:gdLst>
              <a:gd name="connsiteX0" fmla="*/ 0 w 1866014"/>
              <a:gd name="connsiteY0" fmla="*/ 2861488 h 2861488"/>
              <a:gd name="connsiteX1" fmla="*/ 0 w 1866014"/>
              <a:gd name="connsiteY1" fmla="*/ 660548 h 2861488"/>
              <a:gd name="connsiteX2" fmla="*/ 831998 w 1866014"/>
              <a:gd name="connsiteY2" fmla="*/ 660548 h 2861488"/>
              <a:gd name="connsiteX3" fmla="*/ 831998 w 1866014"/>
              <a:gd name="connsiteY3" fmla="*/ 442736 h 2861488"/>
              <a:gd name="connsiteX4" fmla="*/ 767603 w 1866014"/>
              <a:gd name="connsiteY4" fmla="*/ 399320 h 2861488"/>
              <a:gd name="connsiteX5" fmla="*/ 699091 w 1866014"/>
              <a:gd name="connsiteY5" fmla="*/ 233916 h 2861488"/>
              <a:gd name="connsiteX6" fmla="*/ 933007 w 1866014"/>
              <a:gd name="connsiteY6" fmla="*/ 0 h 2861488"/>
              <a:gd name="connsiteX7" fmla="*/ 1166923 w 1866014"/>
              <a:gd name="connsiteY7" fmla="*/ 233916 h 2861488"/>
              <a:gd name="connsiteX8" fmla="*/ 1098411 w 1866014"/>
              <a:gd name="connsiteY8" fmla="*/ 399320 h 2861488"/>
              <a:gd name="connsiteX9" fmla="*/ 1034017 w 1866014"/>
              <a:gd name="connsiteY9" fmla="*/ 442735 h 2861488"/>
              <a:gd name="connsiteX10" fmla="*/ 1034017 w 1866014"/>
              <a:gd name="connsiteY10" fmla="*/ 660548 h 2861488"/>
              <a:gd name="connsiteX11" fmla="*/ 1866014 w 1866014"/>
              <a:gd name="connsiteY11" fmla="*/ 660548 h 2861488"/>
              <a:gd name="connsiteX12" fmla="*/ 1866014 w 1866014"/>
              <a:gd name="connsiteY12" fmla="*/ 2861488 h 2861488"/>
              <a:gd name="connsiteX13" fmla="*/ 1034017 w 1866014"/>
              <a:gd name="connsiteY13" fmla="*/ 2861488 h 2861488"/>
              <a:gd name="connsiteX14" fmla="*/ 1034017 w 1866014"/>
              <a:gd name="connsiteY14" fmla="*/ 2643675 h 2861488"/>
              <a:gd name="connsiteX15" fmla="*/ 1098411 w 1866014"/>
              <a:gd name="connsiteY15" fmla="*/ 2600260 h 2861488"/>
              <a:gd name="connsiteX16" fmla="*/ 1166923 w 1866014"/>
              <a:gd name="connsiteY16" fmla="*/ 2434856 h 2861488"/>
              <a:gd name="connsiteX17" fmla="*/ 933007 w 1866014"/>
              <a:gd name="connsiteY17" fmla="*/ 2200940 h 2861488"/>
              <a:gd name="connsiteX18" fmla="*/ 699091 w 1866014"/>
              <a:gd name="connsiteY18" fmla="*/ 2434856 h 2861488"/>
              <a:gd name="connsiteX19" fmla="*/ 767603 w 1866014"/>
              <a:gd name="connsiteY19" fmla="*/ 2600260 h 2861488"/>
              <a:gd name="connsiteX20" fmla="*/ 831998 w 1866014"/>
              <a:gd name="connsiteY20" fmla="*/ 2643676 h 2861488"/>
              <a:gd name="connsiteX21" fmla="*/ 831998 w 1866014"/>
              <a:gd name="connsiteY21" fmla="*/ 2861488 h 286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014" h="2861488">
                <a:moveTo>
                  <a:pt x="0" y="2861488"/>
                </a:moveTo>
                <a:lnTo>
                  <a:pt x="0" y="660548"/>
                </a:lnTo>
                <a:lnTo>
                  <a:pt x="831998" y="660548"/>
                </a:lnTo>
                <a:lnTo>
                  <a:pt x="831998" y="442736"/>
                </a:lnTo>
                <a:lnTo>
                  <a:pt x="767603" y="399320"/>
                </a:lnTo>
                <a:cubicBezTo>
                  <a:pt x="725273" y="356989"/>
                  <a:pt x="699091" y="298510"/>
                  <a:pt x="699091" y="233916"/>
                </a:cubicBezTo>
                <a:cubicBezTo>
                  <a:pt x="699091" y="104728"/>
                  <a:pt x="803819" y="0"/>
                  <a:pt x="933007" y="0"/>
                </a:cubicBezTo>
                <a:cubicBezTo>
                  <a:pt x="1062195" y="0"/>
                  <a:pt x="1166923" y="104728"/>
                  <a:pt x="1166923" y="233916"/>
                </a:cubicBezTo>
                <a:cubicBezTo>
                  <a:pt x="1166923" y="298510"/>
                  <a:pt x="1140741" y="356989"/>
                  <a:pt x="1098411" y="399320"/>
                </a:cubicBezTo>
                <a:lnTo>
                  <a:pt x="1034017" y="442735"/>
                </a:lnTo>
                <a:lnTo>
                  <a:pt x="1034017" y="660548"/>
                </a:lnTo>
                <a:lnTo>
                  <a:pt x="1866014" y="660548"/>
                </a:lnTo>
                <a:lnTo>
                  <a:pt x="1866014" y="2861488"/>
                </a:lnTo>
                <a:lnTo>
                  <a:pt x="1034017" y="2861488"/>
                </a:lnTo>
                <a:lnTo>
                  <a:pt x="1034017" y="2643675"/>
                </a:lnTo>
                <a:lnTo>
                  <a:pt x="1098411" y="2600260"/>
                </a:lnTo>
                <a:cubicBezTo>
                  <a:pt x="1140741" y="2557929"/>
                  <a:pt x="1166923" y="2499450"/>
                  <a:pt x="1166923" y="2434856"/>
                </a:cubicBezTo>
                <a:cubicBezTo>
                  <a:pt x="1166923" y="2305668"/>
                  <a:pt x="1062195" y="2200940"/>
                  <a:pt x="933007" y="2200940"/>
                </a:cubicBezTo>
                <a:cubicBezTo>
                  <a:pt x="803819" y="2200940"/>
                  <a:pt x="699091" y="2305668"/>
                  <a:pt x="699091" y="2434856"/>
                </a:cubicBezTo>
                <a:cubicBezTo>
                  <a:pt x="699091" y="2499450"/>
                  <a:pt x="725273" y="2557929"/>
                  <a:pt x="767603" y="2600260"/>
                </a:cubicBezTo>
                <a:lnTo>
                  <a:pt x="831998" y="2643676"/>
                </a:lnTo>
                <a:lnTo>
                  <a:pt x="831998" y="2861488"/>
                </a:lnTo>
                <a:close/>
              </a:path>
            </a:pathLst>
          </a:cu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1" name="Freeform: Shape 40">
            <a:extLst>
              <a:ext uri="{FF2B5EF4-FFF2-40B4-BE49-F238E27FC236}">
                <a16:creationId xmlns:a16="http://schemas.microsoft.com/office/drawing/2014/main" id="{7ED39B88-DC61-425C-B2A2-7342E58EC761}"/>
              </a:ext>
            </a:extLst>
          </p:cNvPr>
          <p:cNvSpPr/>
          <p:nvPr/>
        </p:nvSpPr>
        <p:spPr>
          <a:xfrm rot="10800000">
            <a:off x="6063764" y="852120"/>
            <a:ext cx="2830220" cy="3248941"/>
          </a:xfrm>
          <a:custGeom>
            <a:avLst/>
            <a:gdLst>
              <a:gd name="connsiteX0" fmla="*/ 2200940 w 2200940"/>
              <a:gd name="connsiteY0" fmla="*/ 2526562 h 2526562"/>
              <a:gd name="connsiteX1" fmla="*/ 0 w 2200940"/>
              <a:gd name="connsiteY1" fmla="*/ 2526562 h 2526562"/>
              <a:gd name="connsiteX2" fmla="*/ 0 w 2200940"/>
              <a:gd name="connsiteY2" fmla="*/ 660548 h 2526562"/>
              <a:gd name="connsiteX3" fmla="*/ 999460 w 2200940"/>
              <a:gd name="connsiteY3" fmla="*/ 660548 h 2526562"/>
              <a:gd name="connsiteX4" fmla="*/ 999460 w 2200940"/>
              <a:gd name="connsiteY4" fmla="*/ 451375 h 2526562"/>
              <a:gd name="connsiteX5" fmla="*/ 935066 w 2200940"/>
              <a:gd name="connsiteY5" fmla="*/ 407960 h 2526562"/>
              <a:gd name="connsiteX6" fmla="*/ 866554 w 2200940"/>
              <a:gd name="connsiteY6" fmla="*/ 242556 h 2526562"/>
              <a:gd name="connsiteX7" fmla="*/ 866989 w 2200940"/>
              <a:gd name="connsiteY7" fmla="*/ 238241 h 2526562"/>
              <a:gd name="connsiteX8" fmla="*/ 866553 w 2200940"/>
              <a:gd name="connsiteY8" fmla="*/ 233916 h 2526562"/>
              <a:gd name="connsiteX9" fmla="*/ 1100469 w 2200940"/>
              <a:gd name="connsiteY9" fmla="*/ 0 h 2526562"/>
              <a:gd name="connsiteX10" fmla="*/ 1334385 w 2200940"/>
              <a:gd name="connsiteY10" fmla="*/ 233916 h 2526562"/>
              <a:gd name="connsiteX11" fmla="*/ 1333950 w 2200940"/>
              <a:gd name="connsiteY11" fmla="*/ 238231 h 2526562"/>
              <a:gd name="connsiteX12" fmla="*/ 1334386 w 2200940"/>
              <a:gd name="connsiteY12" fmla="*/ 242556 h 2526562"/>
              <a:gd name="connsiteX13" fmla="*/ 1265874 w 2200940"/>
              <a:gd name="connsiteY13" fmla="*/ 407960 h 2526562"/>
              <a:gd name="connsiteX14" fmla="*/ 1201480 w 2200940"/>
              <a:gd name="connsiteY14" fmla="*/ 451375 h 2526562"/>
              <a:gd name="connsiteX15" fmla="*/ 1201480 w 2200940"/>
              <a:gd name="connsiteY15" fmla="*/ 660548 h 2526562"/>
              <a:gd name="connsiteX16" fmla="*/ 2200940 w 2200940"/>
              <a:gd name="connsiteY16" fmla="*/ 660548 h 2526562"/>
              <a:gd name="connsiteX17" fmla="*/ 2200940 w 2200940"/>
              <a:gd name="connsiteY17" fmla="*/ 1492545 h 2526562"/>
              <a:gd name="connsiteX18" fmla="*/ 1983127 w 2200940"/>
              <a:gd name="connsiteY18" fmla="*/ 1492545 h 2526562"/>
              <a:gd name="connsiteX19" fmla="*/ 1939712 w 2200940"/>
              <a:gd name="connsiteY19" fmla="*/ 1428151 h 2526562"/>
              <a:gd name="connsiteX20" fmla="*/ 1774308 w 2200940"/>
              <a:gd name="connsiteY20" fmla="*/ 1359639 h 2526562"/>
              <a:gd name="connsiteX21" fmla="*/ 1540392 w 2200940"/>
              <a:gd name="connsiteY21" fmla="*/ 1593555 h 2526562"/>
              <a:gd name="connsiteX22" fmla="*/ 1774308 w 2200940"/>
              <a:gd name="connsiteY22" fmla="*/ 1827471 h 2526562"/>
              <a:gd name="connsiteX23" fmla="*/ 1939712 w 2200940"/>
              <a:gd name="connsiteY23" fmla="*/ 1758959 h 2526562"/>
              <a:gd name="connsiteX24" fmla="*/ 1983128 w 2200940"/>
              <a:gd name="connsiteY24" fmla="*/ 1694564 h 2526562"/>
              <a:gd name="connsiteX25" fmla="*/ 2200940 w 2200940"/>
              <a:gd name="connsiteY25" fmla="*/ 1694564 h 252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00940" h="2526562">
                <a:moveTo>
                  <a:pt x="2200940" y="2526562"/>
                </a:moveTo>
                <a:lnTo>
                  <a:pt x="0" y="2526562"/>
                </a:lnTo>
                <a:lnTo>
                  <a:pt x="0" y="660548"/>
                </a:lnTo>
                <a:lnTo>
                  <a:pt x="999460" y="660548"/>
                </a:lnTo>
                <a:lnTo>
                  <a:pt x="999460" y="451375"/>
                </a:lnTo>
                <a:lnTo>
                  <a:pt x="935066" y="407960"/>
                </a:lnTo>
                <a:cubicBezTo>
                  <a:pt x="892736" y="365629"/>
                  <a:pt x="866554" y="307150"/>
                  <a:pt x="866554" y="242556"/>
                </a:cubicBezTo>
                <a:lnTo>
                  <a:pt x="866989" y="238241"/>
                </a:lnTo>
                <a:lnTo>
                  <a:pt x="866553" y="233916"/>
                </a:lnTo>
                <a:cubicBezTo>
                  <a:pt x="866553" y="104728"/>
                  <a:pt x="971281" y="0"/>
                  <a:pt x="1100469" y="0"/>
                </a:cubicBezTo>
                <a:cubicBezTo>
                  <a:pt x="1229657" y="0"/>
                  <a:pt x="1334385" y="104728"/>
                  <a:pt x="1334385" y="233916"/>
                </a:cubicBezTo>
                <a:lnTo>
                  <a:pt x="1333950" y="238231"/>
                </a:lnTo>
                <a:lnTo>
                  <a:pt x="1334386" y="242556"/>
                </a:lnTo>
                <a:cubicBezTo>
                  <a:pt x="1334386" y="307150"/>
                  <a:pt x="1308204" y="365629"/>
                  <a:pt x="1265874" y="407960"/>
                </a:cubicBezTo>
                <a:lnTo>
                  <a:pt x="1201480" y="451375"/>
                </a:lnTo>
                <a:lnTo>
                  <a:pt x="1201480" y="660548"/>
                </a:lnTo>
                <a:lnTo>
                  <a:pt x="2200940" y="660548"/>
                </a:lnTo>
                <a:lnTo>
                  <a:pt x="2200940" y="1492545"/>
                </a:lnTo>
                <a:lnTo>
                  <a:pt x="1983127" y="1492545"/>
                </a:lnTo>
                <a:lnTo>
                  <a:pt x="1939712" y="1428151"/>
                </a:lnTo>
                <a:cubicBezTo>
                  <a:pt x="1897381" y="1385821"/>
                  <a:pt x="1838902" y="1359639"/>
                  <a:pt x="1774308" y="1359639"/>
                </a:cubicBezTo>
                <a:cubicBezTo>
                  <a:pt x="1645120" y="1359639"/>
                  <a:pt x="1540392" y="1464367"/>
                  <a:pt x="1540392" y="1593555"/>
                </a:cubicBezTo>
                <a:cubicBezTo>
                  <a:pt x="1540392" y="1722743"/>
                  <a:pt x="1645120" y="1827471"/>
                  <a:pt x="1774308" y="1827471"/>
                </a:cubicBezTo>
                <a:cubicBezTo>
                  <a:pt x="1838902" y="1827471"/>
                  <a:pt x="1897381" y="1801289"/>
                  <a:pt x="1939712" y="1758959"/>
                </a:cubicBezTo>
                <a:lnTo>
                  <a:pt x="1983128" y="1694564"/>
                </a:lnTo>
                <a:lnTo>
                  <a:pt x="2200940" y="1694564"/>
                </a:lnTo>
                <a:close/>
              </a:path>
            </a:pathLst>
          </a:custGeom>
          <a:solidFill>
            <a:srgbClr val="CC66FF"/>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solidFill>
                <a:srgbClr val="CC66FF"/>
              </a:solidFill>
            </a:endParaRPr>
          </a:p>
        </p:txBody>
      </p:sp>
      <p:sp>
        <p:nvSpPr>
          <p:cNvPr id="50" name="Freeform: Shape 49">
            <a:extLst>
              <a:ext uri="{FF2B5EF4-FFF2-40B4-BE49-F238E27FC236}">
                <a16:creationId xmlns:a16="http://schemas.microsoft.com/office/drawing/2014/main" id="{7E2CACF4-0193-401E-A3D0-D629E55ECA13}"/>
              </a:ext>
            </a:extLst>
          </p:cNvPr>
          <p:cNvSpPr/>
          <p:nvPr/>
        </p:nvSpPr>
        <p:spPr>
          <a:xfrm>
            <a:off x="3929514" y="1643417"/>
            <a:ext cx="1486883" cy="3173742"/>
          </a:xfrm>
          <a:custGeom>
            <a:avLst/>
            <a:gdLst>
              <a:gd name="connsiteX0" fmla="*/ 578142 w 1156285"/>
              <a:gd name="connsiteY0" fmla="*/ 0 h 2468083"/>
              <a:gd name="connsiteX1" fmla="*/ 812058 w 1156285"/>
              <a:gd name="connsiteY1" fmla="*/ 233916 h 2468083"/>
              <a:gd name="connsiteX2" fmla="*/ 743546 w 1156285"/>
              <a:gd name="connsiteY2" fmla="*/ 399320 h 2468083"/>
              <a:gd name="connsiteX3" fmla="*/ 679152 w 1156285"/>
              <a:gd name="connsiteY3" fmla="*/ 442735 h 2468083"/>
              <a:gd name="connsiteX4" fmla="*/ 679152 w 1156285"/>
              <a:gd name="connsiteY4" fmla="*/ 660548 h 2468083"/>
              <a:gd name="connsiteX5" fmla="*/ 1156285 w 1156285"/>
              <a:gd name="connsiteY5" fmla="*/ 660548 h 2468083"/>
              <a:gd name="connsiteX6" fmla="*/ 1156285 w 1156285"/>
              <a:gd name="connsiteY6" fmla="*/ 1819497 h 2468083"/>
              <a:gd name="connsiteX7" fmla="*/ 679152 w 1156285"/>
              <a:gd name="connsiteY7" fmla="*/ 1819497 h 2468083"/>
              <a:gd name="connsiteX8" fmla="*/ 679152 w 1156285"/>
              <a:gd name="connsiteY8" fmla="*/ 2025347 h 2468083"/>
              <a:gd name="connsiteX9" fmla="*/ 743547 w 1156285"/>
              <a:gd name="connsiteY9" fmla="*/ 2068763 h 2468083"/>
              <a:gd name="connsiteX10" fmla="*/ 812059 w 1156285"/>
              <a:gd name="connsiteY10" fmla="*/ 2234167 h 2468083"/>
              <a:gd name="connsiteX11" fmla="*/ 578143 w 1156285"/>
              <a:gd name="connsiteY11" fmla="*/ 2468083 h 2468083"/>
              <a:gd name="connsiteX12" fmla="*/ 344227 w 1156285"/>
              <a:gd name="connsiteY12" fmla="*/ 2234167 h 2468083"/>
              <a:gd name="connsiteX13" fmla="*/ 412739 w 1156285"/>
              <a:gd name="connsiteY13" fmla="*/ 2068763 h 2468083"/>
              <a:gd name="connsiteX14" fmla="*/ 477133 w 1156285"/>
              <a:gd name="connsiteY14" fmla="*/ 2025348 h 2468083"/>
              <a:gd name="connsiteX15" fmla="*/ 477133 w 1156285"/>
              <a:gd name="connsiteY15" fmla="*/ 1819497 h 2468083"/>
              <a:gd name="connsiteX16" fmla="*/ 0 w 1156285"/>
              <a:gd name="connsiteY16" fmla="*/ 1819497 h 2468083"/>
              <a:gd name="connsiteX17" fmla="*/ 0 w 1156285"/>
              <a:gd name="connsiteY17" fmla="*/ 660548 h 2468083"/>
              <a:gd name="connsiteX18" fmla="*/ 477133 w 1156285"/>
              <a:gd name="connsiteY18" fmla="*/ 660548 h 2468083"/>
              <a:gd name="connsiteX19" fmla="*/ 477133 w 1156285"/>
              <a:gd name="connsiteY19" fmla="*/ 442736 h 2468083"/>
              <a:gd name="connsiteX20" fmla="*/ 412738 w 1156285"/>
              <a:gd name="connsiteY20" fmla="*/ 399320 h 2468083"/>
              <a:gd name="connsiteX21" fmla="*/ 344226 w 1156285"/>
              <a:gd name="connsiteY21" fmla="*/ 233916 h 2468083"/>
              <a:gd name="connsiteX22" fmla="*/ 578142 w 1156285"/>
              <a:gd name="connsiteY22" fmla="*/ 0 h 2468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56285" h="2468083">
                <a:moveTo>
                  <a:pt x="578142" y="0"/>
                </a:moveTo>
                <a:cubicBezTo>
                  <a:pt x="707330" y="0"/>
                  <a:pt x="812058" y="104728"/>
                  <a:pt x="812058" y="233916"/>
                </a:cubicBezTo>
                <a:cubicBezTo>
                  <a:pt x="812058" y="298510"/>
                  <a:pt x="785876" y="356989"/>
                  <a:pt x="743546" y="399320"/>
                </a:cubicBezTo>
                <a:lnTo>
                  <a:pt x="679152" y="442735"/>
                </a:lnTo>
                <a:lnTo>
                  <a:pt x="679152" y="660548"/>
                </a:lnTo>
                <a:lnTo>
                  <a:pt x="1156285" y="660548"/>
                </a:lnTo>
                <a:lnTo>
                  <a:pt x="1156285" y="1819497"/>
                </a:lnTo>
                <a:lnTo>
                  <a:pt x="679152" y="1819497"/>
                </a:lnTo>
                <a:lnTo>
                  <a:pt x="679152" y="2025347"/>
                </a:lnTo>
                <a:lnTo>
                  <a:pt x="743547" y="2068763"/>
                </a:lnTo>
                <a:cubicBezTo>
                  <a:pt x="785877" y="2111094"/>
                  <a:pt x="812059" y="2169573"/>
                  <a:pt x="812059" y="2234167"/>
                </a:cubicBezTo>
                <a:cubicBezTo>
                  <a:pt x="812059" y="2363355"/>
                  <a:pt x="707331" y="2468083"/>
                  <a:pt x="578143" y="2468083"/>
                </a:cubicBezTo>
                <a:cubicBezTo>
                  <a:pt x="448955" y="2468083"/>
                  <a:pt x="344227" y="2363355"/>
                  <a:pt x="344227" y="2234167"/>
                </a:cubicBezTo>
                <a:cubicBezTo>
                  <a:pt x="344227" y="2169573"/>
                  <a:pt x="370409" y="2111094"/>
                  <a:pt x="412739" y="2068763"/>
                </a:cubicBezTo>
                <a:lnTo>
                  <a:pt x="477133" y="2025348"/>
                </a:lnTo>
                <a:lnTo>
                  <a:pt x="477133" y="1819497"/>
                </a:lnTo>
                <a:lnTo>
                  <a:pt x="0" y="1819497"/>
                </a:lnTo>
                <a:lnTo>
                  <a:pt x="0" y="660548"/>
                </a:lnTo>
                <a:lnTo>
                  <a:pt x="477133" y="660548"/>
                </a:lnTo>
                <a:lnTo>
                  <a:pt x="477133" y="442736"/>
                </a:lnTo>
                <a:lnTo>
                  <a:pt x="412738" y="399320"/>
                </a:lnTo>
                <a:cubicBezTo>
                  <a:pt x="370408" y="356989"/>
                  <a:pt x="344226" y="298510"/>
                  <a:pt x="344226" y="233916"/>
                </a:cubicBezTo>
                <a:cubicBezTo>
                  <a:pt x="344226" y="104728"/>
                  <a:pt x="448954" y="0"/>
                  <a:pt x="578142" y="0"/>
                </a:cubicBez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 name="Heart 7">
            <a:extLst>
              <a:ext uri="{FF2B5EF4-FFF2-40B4-BE49-F238E27FC236}">
                <a16:creationId xmlns:a16="http://schemas.microsoft.com/office/drawing/2014/main" id="{962BFD18-EE00-4AD4-8E57-442CE3B3751D}"/>
              </a:ext>
            </a:extLst>
          </p:cNvPr>
          <p:cNvSpPr/>
          <p:nvPr/>
        </p:nvSpPr>
        <p:spPr>
          <a:xfrm>
            <a:off x="520473" y="1071573"/>
            <a:ext cx="1143687" cy="1143687"/>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E4332246-F5B2-4B18-8E92-6083504FA19F}"/>
              </a:ext>
            </a:extLst>
          </p:cNvPr>
          <p:cNvSpPr txBox="1"/>
          <p:nvPr/>
        </p:nvSpPr>
        <p:spPr>
          <a:xfrm>
            <a:off x="1648050" y="1747919"/>
            <a:ext cx="1531089" cy="461665"/>
          </a:xfrm>
          <a:prstGeom prst="rect">
            <a:avLst/>
          </a:prstGeom>
          <a:noFill/>
        </p:spPr>
        <p:txBody>
          <a:bodyPr wrap="square" rtlCol="0">
            <a:spAutoFit/>
          </a:bodyPr>
          <a:lstStyle/>
          <a:p>
            <a:r>
              <a:rPr lang="en-US" sz="2400" dirty="0"/>
              <a:t>1 Peter 5:7</a:t>
            </a:r>
            <a:endParaRPr lang="en-GB" sz="2400" dirty="0"/>
          </a:p>
        </p:txBody>
      </p:sp>
      <p:pic>
        <p:nvPicPr>
          <p:cNvPr id="1026" name="Picture 2" descr="baby boy lying">
            <a:extLst>
              <a:ext uri="{FF2B5EF4-FFF2-40B4-BE49-F238E27FC236}">
                <a16:creationId xmlns:a16="http://schemas.microsoft.com/office/drawing/2014/main" id="{8002A316-E347-4BC3-98E6-A9092A1DB849}"/>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24679" y="965825"/>
            <a:ext cx="1082366" cy="684597"/>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41C4FADA-D628-40BB-ACB8-8C46132B0D2E}"/>
              </a:ext>
            </a:extLst>
          </p:cNvPr>
          <p:cNvSpPr txBox="1"/>
          <p:nvPr/>
        </p:nvSpPr>
        <p:spPr>
          <a:xfrm>
            <a:off x="4507851" y="1077573"/>
            <a:ext cx="1531089" cy="461665"/>
          </a:xfrm>
          <a:prstGeom prst="rect">
            <a:avLst/>
          </a:prstGeom>
          <a:noFill/>
        </p:spPr>
        <p:txBody>
          <a:bodyPr wrap="square" rtlCol="0">
            <a:spAutoFit/>
          </a:bodyPr>
          <a:lstStyle/>
          <a:p>
            <a:r>
              <a:rPr lang="en-US" sz="2400" dirty="0"/>
              <a:t>Isaiah 53:3</a:t>
            </a:r>
            <a:endParaRPr lang="en-GB" sz="2400" dirty="0"/>
          </a:p>
        </p:txBody>
      </p:sp>
      <p:sp>
        <p:nvSpPr>
          <p:cNvPr id="23" name="Freeform: Shape 22">
            <a:extLst>
              <a:ext uri="{FF2B5EF4-FFF2-40B4-BE49-F238E27FC236}">
                <a16:creationId xmlns:a16="http://schemas.microsoft.com/office/drawing/2014/main" id="{DE9DE6EF-29C7-4E11-B9B4-A0D8D082F83A}"/>
              </a:ext>
            </a:extLst>
          </p:cNvPr>
          <p:cNvSpPr/>
          <p:nvPr/>
        </p:nvSpPr>
        <p:spPr>
          <a:xfrm>
            <a:off x="7478874" y="965825"/>
            <a:ext cx="1270348" cy="1685665"/>
          </a:xfrm>
          <a:custGeom>
            <a:avLst/>
            <a:gdLst>
              <a:gd name="connsiteX0" fmla="*/ 454421 w 1270348"/>
              <a:gd name="connsiteY0" fmla="*/ 0 h 1685665"/>
              <a:gd name="connsiteX1" fmla="*/ 815927 w 1270348"/>
              <a:gd name="connsiteY1" fmla="*/ 0 h 1685665"/>
              <a:gd name="connsiteX2" fmla="*/ 815927 w 1270348"/>
              <a:gd name="connsiteY2" fmla="*/ 392660 h 1685665"/>
              <a:gd name="connsiteX3" fmla="*/ 1270348 w 1270348"/>
              <a:gd name="connsiteY3" fmla="*/ 392660 h 1685665"/>
              <a:gd name="connsiteX4" fmla="*/ 1270348 w 1270348"/>
              <a:gd name="connsiteY4" fmla="*/ 754166 h 1685665"/>
              <a:gd name="connsiteX5" fmla="*/ 815927 w 1270348"/>
              <a:gd name="connsiteY5" fmla="*/ 754166 h 1685665"/>
              <a:gd name="connsiteX6" fmla="*/ 815927 w 1270348"/>
              <a:gd name="connsiteY6" fmla="*/ 1685665 h 1685665"/>
              <a:gd name="connsiteX7" fmla="*/ 454421 w 1270348"/>
              <a:gd name="connsiteY7" fmla="*/ 1685665 h 1685665"/>
              <a:gd name="connsiteX8" fmla="*/ 454421 w 1270348"/>
              <a:gd name="connsiteY8" fmla="*/ 754166 h 1685665"/>
              <a:gd name="connsiteX9" fmla="*/ 0 w 1270348"/>
              <a:gd name="connsiteY9" fmla="*/ 754166 h 1685665"/>
              <a:gd name="connsiteX10" fmla="*/ 0 w 1270348"/>
              <a:gd name="connsiteY10" fmla="*/ 392660 h 1685665"/>
              <a:gd name="connsiteX11" fmla="*/ 454421 w 1270348"/>
              <a:gd name="connsiteY11" fmla="*/ 392660 h 168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0348" h="1685665">
                <a:moveTo>
                  <a:pt x="454421" y="0"/>
                </a:moveTo>
                <a:lnTo>
                  <a:pt x="815927" y="0"/>
                </a:lnTo>
                <a:lnTo>
                  <a:pt x="815927" y="392660"/>
                </a:lnTo>
                <a:lnTo>
                  <a:pt x="1270348" y="392660"/>
                </a:lnTo>
                <a:lnTo>
                  <a:pt x="1270348" y="754166"/>
                </a:lnTo>
                <a:lnTo>
                  <a:pt x="815927" y="754166"/>
                </a:lnTo>
                <a:lnTo>
                  <a:pt x="815927" y="1685665"/>
                </a:lnTo>
                <a:lnTo>
                  <a:pt x="454421" y="1685665"/>
                </a:lnTo>
                <a:lnTo>
                  <a:pt x="454421" y="754166"/>
                </a:lnTo>
                <a:lnTo>
                  <a:pt x="0" y="754166"/>
                </a:lnTo>
                <a:lnTo>
                  <a:pt x="0" y="392660"/>
                </a:lnTo>
                <a:lnTo>
                  <a:pt x="454421" y="392660"/>
                </a:lnTo>
                <a:close/>
              </a:path>
            </a:pathLst>
          </a:cu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solidFill>
                <a:schemeClr val="accent2">
                  <a:lumMod val="75000"/>
                </a:schemeClr>
              </a:solidFill>
            </a:endParaRPr>
          </a:p>
        </p:txBody>
      </p:sp>
      <p:sp>
        <p:nvSpPr>
          <p:cNvPr id="24" name="TextBox 23">
            <a:extLst>
              <a:ext uri="{FF2B5EF4-FFF2-40B4-BE49-F238E27FC236}">
                <a16:creationId xmlns:a16="http://schemas.microsoft.com/office/drawing/2014/main" id="{016AA66E-0726-4B69-879C-34AD2BB1DC0F}"/>
              </a:ext>
            </a:extLst>
          </p:cNvPr>
          <p:cNvSpPr txBox="1"/>
          <p:nvPr/>
        </p:nvSpPr>
        <p:spPr>
          <a:xfrm>
            <a:off x="6140834" y="2651490"/>
            <a:ext cx="1781104" cy="461665"/>
          </a:xfrm>
          <a:prstGeom prst="rect">
            <a:avLst/>
          </a:prstGeom>
          <a:noFill/>
        </p:spPr>
        <p:txBody>
          <a:bodyPr wrap="square" rtlCol="0">
            <a:spAutoFit/>
          </a:bodyPr>
          <a:lstStyle/>
          <a:p>
            <a:r>
              <a:rPr lang="en-US" sz="2400" dirty="0"/>
              <a:t>Isaiah 53:4-5</a:t>
            </a:r>
            <a:endParaRPr lang="en-GB" sz="2400" dirty="0"/>
          </a:p>
        </p:txBody>
      </p:sp>
      <p:pic>
        <p:nvPicPr>
          <p:cNvPr id="1030" name="Picture 6">
            <a:extLst>
              <a:ext uri="{FF2B5EF4-FFF2-40B4-BE49-F238E27FC236}">
                <a16:creationId xmlns:a16="http://schemas.microsoft.com/office/drawing/2014/main" id="{F4803638-BED0-4F05-9425-9FA9C0CAD6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16446" y="4028569"/>
            <a:ext cx="828986" cy="1345311"/>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AF7DFDD6-9F1E-4183-8347-9A63814AF22F}"/>
              </a:ext>
            </a:extLst>
          </p:cNvPr>
          <p:cNvSpPr txBox="1"/>
          <p:nvPr/>
        </p:nvSpPr>
        <p:spPr>
          <a:xfrm>
            <a:off x="6247164" y="5050714"/>
            <a:ext cx="1536122" cy="461665"/>
          </a:xfrm>
          <a:prstGeom prst="rect">
            <a:avLst/>
          </a:prstGeom>
          <a:noFill/>
        </p:spPr>
        <p:txBody>
          <a:bodyPr wrap="square" rtlCol="0">
            <a:spAutoFit/>
          </a:bodyPr>
          <a:lstStyle/>
          <a:p>
            <a:r>
              <a:rPr lang="en-US" sz="2400" dirty="0"/>
              <a:t>John 16:33</a:t>
            </a:r>
            <a:endParaRPr lang="en-GB" sz="2400" dirty="0"/>
          </a:p>
        </p:txBody>
      </p:sp>
      <p:sp>
        <p:nvSpPr>
          <p:cNvPr id="28" name="TextBox 27">
            <a:extLst>
              <a:ext uri="{FF2B5EF4-FFF2-40B4-BE49-F238E27FC236}">
                <a16:creationId xmlns:a16="http://schemas.microsoft.com/office/drawing/2014/main" id="{7E4AFF2E-0072-4AFC-AA32-4E7F887551BC}"/>
              </a:ext>
            </a:extLst>
          </p:cNvPr>
          <p:cNvSpPr txBox="1"/>
          <p:nvPr/>
        </p:nvSpPr>
        <p:spPr>
          <a:xfrm>
            <a:off x="3696597" y="5146790"/>
            <a:ext cx="1868813" cy="461665"/>
          </a:xfrm>
          <a:prstGeom prst="rect">
            <a:avLst/>
          </a:prstGeom>
          <a:noFill/>
        </p:spPr>
        <p:txBody>
          <a:bodyPr wrap="square" rtlCol="0">
            <a:spAutoFit/>
          </a:bodyPr>
          <a:lstStyle/>
          <a:p>
            <a:r>
              <a:rPr lang="en-US" sz="2400" dirty="0"/>
              <a:t>Romans 8:28</a:t>
            </a:r>
            <a:endParaRPr lang="en-GB" sz="2400" dirty="0"/>
          </a:p>
        </p:txBody>
      </p:sp>
      <p:pic>
        <p:nvPicPr>
          <p:cNvPr id="1032" name="Picture 8">
            <a:extLst>
              <a:ext uri="{FF2B5EF4-FFF2-40B4-BE49-F238E27FC236}">
                <a16:creationId xmlns:a16="http://schemas.microsoft.com/office/drawing/2014/main" id="{17196E01-99CC-49E1-8AE8-FA6F74B8FC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4490" y="4078924"/>
            <a:ext cx="961892" cy="971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38903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DA0B1AE-9EDA-4E14-BFEC-53BF44B33626}"/>
              </a:ext>
            </a:extLst>
          </p:cNvPr>
          <p:cNvSpPr txBox="1"/>
          <p:nvPr/>
        </p:nvSpPr>
        <p:spPr>
          <a:xfrm>
            <a:off x="978199" y="4364666"/>
            <a:ext cx="7793662" cy="2369880"/>
          </a:xfrm>
          <a:prstGeom prst="rect">
            <a:avLst/>
          </a:prstGeom>
          <a:noFill/>
        </p:spPr>
        <p:txBody>
          <a:bodyPr wrap="square" rtlCol="0">
            <a:spAutoFit/>
          </a:bodyPr>
          <a:lstStyle/>
          <a:p>
            <a:r>
              <a:rPr lang="en-US" sz="3000" dirty="0">
                <a:latin typeface="Libre Franklin" panose="00000500000000000000" pitchFamily="2" charset="0"/>
              </a:rPr>
              <a:t>God himself will be with them. He will wipe every tear from their eyes, and there will be no more death or sorrow or crying or pain. All these things are gone forever.</a:t>
            </a:r>
          </a:p>
          <a:p>
            <a:pPr algn="r"/>
            <a:r>
              <a:rPr lang="en-US" sz="2800" dirty="0">
                <a:latin typeface="Libre Franklin" panose="00000500000000000000" pitchFamily="2" charset="0"/>
              </a:rPr>
              <a:t>Revelation 21:3-4</a:t>
            </a:r>
            <a:endParaRPr lang="en-GB" sz="2800" dirty="0">
              <a:latin typeface="Libre Franklin" panose="00000500000000000000" pitchFamily="2" charset="0"/>
            </a:endParaRPr>
          </a:p>
        </p:txBody>
      </p:sp>
      <p:sp>
        <p:nvSpPr>
          <p:cNvPr id="4" name="TextBox 3">
            <a:extLst>
              <a:ext uri="{FF2B5EF4-FFF2-40B4-BE49-F238E27FC236}">
                <a16:creationId xmlns:a16="http://schemas.microsoft.com/office/drawing/2014/main" id="{BE05BD20-9A17-4A4F-84E6-768511B559CA}"/>
              </a:ext>
            </a:extLst>
          </p:cNvPr>
          <p:cNvSpPr txBox="1"/>
          <p:nvPr/>
        </p:nvSpPr>
        <p:spPr>
          <a:xfrm>
            <a:off x="648586" y="350874"/>
            <a:ext cx="8016949" cy="1200329"/>
          </a:xfrm>
          <a:prstGeom prst="rect">
            <a:avLst/>
          </a:prstGeom>
          <a:noFill/>
        </p:spPr>
        <p:txBody>
          <a:bodyPr wrap="square" rtlCol="0">
            <a:spAutoFit/>
          </a:bodyPr>
          <a:lstStyle/>
          <a:p>
            <a:pPr algn="ctr"/>
            <a:r>
              <a:rPr lang="en-US" sz="3600" b="1" dirty="0">
                <a:latin typeface="Libre Franklin" panose="00000500000000000000" pitchFamily="2" charset="0"/>
              </a:rPr>
              <a:t>One day, God’s people will be free from pain and suffering forever.</a:t>
            </a:r>
            <a:endParaRPr lang="en-GB" sz="3600" b="1" dirty="0">
              <a:latin typeface="Libre Franklin" panose="00000500000000000000" pitchFamily="2" charset="0"/>
            </a:endParaRPr>
          </a:p>
        </p:txBody>
      </p:sp>
      <p:pic>
        <p:nvPicPr>
          <p:cNvPr id="5" name="Picture 10">
            <a:extLst>
              <a:ext uri="{FF2B5EF4-FFF2-40B4-BE49-F238E27FC236}">
                <a16:creationId xmlns:a16="http://schemas.microsoft.com/office/drawing/2014/main" id="{F27BC0AE-0E8D-43EC-9A52-36D4409010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2593" y="1658680"/>
            <a:ext cx="4958814" cy="27059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69613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F8C94803-B4FB-458B-87BC-8D1525D6C217}"/>
              </a:ext>
            </a:extLst>
          </p:cNvPr>
          <p:cNvSpPr/>
          <p:nvPr/>
        </p:nvSpPr>
        <p:spPr>
          <a:xfrm>
            <a:off x="398568" y="2388573"/>
            <a:ext cx="2830218" cy="3248941"/>
          </a:xfrm>
          <a:custGeom>
            <a:avLst/>
            <a:gdLst>
              <a:gd name="connsiteX0" fmla="*/ 1100470 w 2200940"/>
              <a:gd name="connsiteY0" fmla="*/ 0 h 2526562"/>
              <a:gd name="connsiteX1" fmla="*/ 1334386 w 2200940"/>
              <a:gd name="connsiteY1" fmla="*/ 233916 h 2526562"/>
              <a:gd name="connsiteX2" fmla="*/ 1265874 w 2200940"/>
              <a:gd name="connsiteY2" fmla="*/ 399320 h 2526562"/>
              <a:gd name="connsiteX3" fmla="*/ 1201480 w 2200940"/>
              <a:gd name="connsiteY3" fmla="*/ 442735 h 2526562"/>
              <a:gd name="connsiteX4" fmla="*/ 1201480 w 2200940"/>
              <a:gd name="connsiteY4" fmla="*/ 660548 h 2526562"/>
              <a:gd name="connsiteX5" fmla="*/ 2200940 w 2200940"/>
              <a:gd name="connsiteY5" fmla="*/ 660548 h 2526562"/>
              <a:gd name="connsiteX6" fmla="*/ 2200940 w 2200940"/>
              <a:gd name="connsiteY6" fmla="*/ 1492545 h 2526562"/>
              <a:gd name="connsiteX7" fmla="*/ 1983127 w 2200940"/>
              <a:gd name="connsiteY7" fmla="*/ 1492545 h 2526562"/>
              <a:gd name="connsiteX8" fmla="*/ 1939712 w 2200940"/>
              <a:gd name="connsiteY8" fmla="*/ 1428151 h 2526562"/>
              <a:gd name="connsiteX9" fmla="*/ 1774308 w 2200940"/>
              <a:gd name="connsiteY9" fmla="*/ 1359639 h 2526562"/>
              <a:gd name="connsiteX10" fmla="*/ 1540392 w 2200940"/>
              <a:gd name="connsiteY10" fmla="*/ 1593555 h 2526562"/>
              <a:gd name="connsiteX11" fmla="*/ 1774308 w 2200940"/>
              <a:gd name="connsiteY11" fmla="*/ 1827471 h 2526562"/>
              <a:gd name="connsiteX12" fmla="*/ 1939712 w 2200940"/>
              <a:gd name="connsiteY12" fmla="*/ 1758959 h 2526562"/>
              <a:gd name="connsiteX13" fmla="*/ 1983128 w 2200940"/>
              <a:gd name="connsiteY13" fmla="*/ 1694564 h 2526562"/>
              <a:gd name="connsiteX14" fmla="*/ 2200940 w 2200940"/>
              <a:gd name="connsiteY14" fmla="*/ 1694564 h 2526562"/>
              <a:gd name="connsiteX15" fmla="*/ 2200940 w 2200940"/>
              <a:gd name="connsiteY15" fmla="*/ 2526562 h 2526562"/>
              <a:gd name="connsiteX16" fmla="*/ 0 w 2200940"/>
              <a:gd name="connsiteY16" fmla="*/ 2526562 h 2526562"/>
              <a:gd name="connsiteX17" fmla="*/ 0 w 2200940"/>
              <a:gd name="connsiteY17" fmla="*/ 660548 h 2526562"/>
              <a:gd name="connsiteX18" fmla="*/ 999461 w 2200940"/>
              <a:gd name="connsiteY18" fmla="*/ 660548 h 2526562"/>
              <a:gd name="connsiteX19" fmla="*/ 999461 w 2200940"/>
              <a:gd name="connsiteY19" fmla="*/ 442736 h 2526562"/>
              <a:gd name="connsiteX20" fmla="*/ 935066 w 2200940"/>
              <a:gd name="connsiteY20" fmla="*/ 399320 h 2526562"/>
              <a:gd name="connsiteX21" fmla="*/ 866554 w 2200940"/>
              <a:gd name="connsiteY21" fmla="*/ 233916 h 2526562"/>
              <a:gd name="connsiteX22" fmla="*/ 1100470 w 2200940"/>
              <a:gd name="connsiteY22" fmla="*/ 0 h 252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00940" h="2526562">
                <a:moveTo>
                  <a:pt x="1100470" y="0"/>
                </a:moveTo>
                <a:cubicBezTo>
                  <a:pt x="1229658" y="0"/>
                  <a:pt x="1334386" y="104728"/>
                  <a:pt x="1334386" y="233916"/>
                </a:cubicBezTo>
                <a:cubicBezTo>
                  <a:pt x="1334386" y="298510"/>
                  <a:pt x="1308204" y="356989"/>
                  <a:pt x="1265874" y="399320"/>
                </a:cubicBezTo>
                <a:lnTo>
                  <a:pt x="1201480" y="442735"/>
                </a:lnTo>
                <a:lnTo>
                  <a:pt x="1201480" y="660548"/>
                </a:lnTo>
                <a:lnTo>
                  <a:pt x="2200940" y="660548"/>
                </a:lnTo>
                <a:lnTo>
                  <a:pt x="2200940" y="1492545"/>
                </a:lnTo>
                <a:lnTo>
                  <a:pt x="1983127" y="1492545"/>
                </a:lnTo>
                <a:lnTo>
                  <a:pt x="1939712" y="1428151"/>
                </a:lnTo>
                <a:cubicBezTo>
                  <a:pt x="1897381" y="1385821"/>
                  <a:pt x="1838902" y="1359639"/>
                  <a:pt x="1774308" y="1359639"/>
                </a:cubicBezTo>
                <a:cubicBezTo>
                  <a:pt x="1645120" y="1359639"/>
                  <a:pt x="1540392" y="1464367"/>
                  <a:pt x="1540392" y="1593555"/>
                </a:cubicBezTo>
                <a:cubicBezTo>
                  <a:pt x="1540392" y="1722743"/>
                  <a:pt x="1645120" y="1827471"/>
                  <a:pt x="1774308" y="1827471"/>
                </a:cubicBezTo>
                <a:cubicBezTo>
                  <a:pt x="1838902" y="1827471"/>
                  <a:pt x="1897381" y="1801289"/>
                  <a:pt x="1939712" y="1758959"/>
                </a:cubicBezTo>
                <a:lnTo>
                  <a:pt x="1983128" y="1694564"/>
                </a:lnTo>
                <a:lnTo>
                  <a:pt x="2200940" y="1694564"/>
                </a:lnTo>
                <a:lnTo>
                  <a:pt x="2200940" y="2526562"/>
                </a:lnTo>
                <a:lnTo>
                  <a:pt x="0" y="2526562"/>
                </a:lnTo>
                <a:lnTo>
                  <a:pt x="0" y="660548"/>
                </a:lnTo>
                <a:lnTo>
                  <a:pt x="999461" y="660548"/>
                </a:lnTo>
                <a:lnTo>
                  <a:pt x="999461" y="442736"/>
                </a:lnTo>
                <a:lnTo>
                  <a:pt x="935066" y="399320"/>
                </a:lnTo>
                <a:cubicBezTo>
                  <a:pt x="892736" y="356989"/>
                  <a:pt x="866554" y="298510"/>
                  <a:pt x="866554" y="233916"/>
                </a:cubicBezTo>
                <a:cubicBezTo>
                  <a:pt x="866554" y="104728"/>
                  <a:pt x="971282" y="0"/>
                  <a:pt x="1100470" y="0"/>
                </a:cubicBezTo>
                <a:close/>
              </a:path>
            </a:pathLst>
          </a:cu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8" name="Freeform: Shape 47">
            <a:extLst>
              <a:ext uri="{FF2B5EF4-FFF2-40B4-BE49-F238E27FC236}">
                <a16:creationId xmlns:a16="http://schemas.microsoft.com/office/drawing/2014/main" id="{9EE0A9AA-70A7-480C-9A24-F266EC6ECDB9}"/>
              </a:ext>
            </a:extLst>
          </p:cNvPr>
          <p:cNvSpPr/>
          <p:nvPr/>
        </p:nvSpPr>
        <p:spPr>
          <a:xfrm>
            <a:off x="2381095" y="3251654"/>
            <a:ext cx="3677912" cy="2399533"/>
          </a:xfrm>
          <a:custGeom>
            <a:avLst/>
            <a:gdLst>
              <a:gd name="connsiteX0" fmla="*/ 659214 w 2860154"/>
              <a:gd name="connsiteY0" fmla="*/ 0 h 1866014"/>
              <a:gd name="connsiteX1" fmla="*/ 2860154 w 2860154"/>
              <a:gd name="connsiteY1" fmla="*/ 0 h 1866014"/>
              <a:gd name="connsiteX2" fmla="*/ 2860154 w 2860154"/>
              <a:gd name="connsiteY2" fmla="*/ 831998 h 1866014"/>
              <a:gd name="connsiteX3" fmla="*/ 2643670 w 2860154"/>
              <a:gd name="connsiteY3" fmla="*/ 831998 h 1866014"/>
              <a:gd name="connsiteX4" fmla="*/ 2600255 w 2860154"/>
              <a:gd name="connsiteY4" fmla="*/ 767604 h 1866014"/>
              <a:gd name="connsiteX5" fmla="*/ 2434851 w 2860154"/>
              <a:gd name="connsiteY5" fmla="*/ 699092 h 1866014"/>
              <a:gd name="connsiteX6" fmla="*/ 2200935 w 2860154"/>
              <a:gd name="connsiteY6" fmla="*/ 933008 h 1866014"/>
              <a:gd name="connsiteX7" fmla="*/ 2434851 w 2860154"/>
              <a:gd name="connsiteY7" fmla="*/ 1166924 h 1866014"/>
              <a:gd name="connsiteX8" fmla="*/ 2600255 w 2860154"/>
              <a:gd name="connsiteY8" fmla="*/ 1098412 h 1866014"/>
              <a:gd name="connsiteX9" fmla="*/ 2643671 w 2860154"/>
              <a:gd name="connsiteY9" fmla="*/ 1034017 h 1866014"/>
              <a:gd name="connsiteX10" fmla="*/ 2860154 w 2860154"/>
              <a:gd name="connsiteY10" fmla="*/ 1034017 h 1866014"/>
              <a:gd name="connsiteX11" fmla="*/ 2860154 w 2860154"/>
              <a:gd name="connsiteY11" fmla="*/ 1866014 h 1866014"/>
              <a:gd name="connsiteX12" fmla="*/ 659214 w 2860154"/>
              <a:gd name="connsiteY12" fmla="*/ 1866014 h 1866014"/>
              <a:gd name="connsiteX13" fmla="*/ 659214 w 2860154"/>
              <a:gd name="connsiteY13" fmla="*/ 1023383 h 1866014"/>
              <a:gd name="connsiteX14" fmla="*/ 442736 w 2860154"/>
              <a:gd name="connsiteY14" fmla="*/ 1023383 h 1866014"/>
              <a:gd name="connsiteX15" fmla="*/ 399320 w 2860154"/>
              <a:gd name="connsiteY15" fmla="*/ 1087778 h 1866014"/>
              <a:gd name="connsiteX16" fmla="*/ 233916 w 2860154"/>
              <a:gd name="connsiteY16" fmla="*/ 1156290 h 1866014"/>
              <a:gd name="connsiteX17" fmla="*/ 0 w 2860154"/>
              <a:gd name="connsiteY17" fmla="*/ 922374 h 1866014"/>
              <a:gd name="connsiteX18" fmla="*/ 233916 w 2860154"/>
              <a:gd name="connsiteY18" fmla="*/ 688458 h 1866014"/>
              <a:gd name="connsiteX19" fmla="*/ 399320 w 2860154"/>
              <a:gd name="connsiteY19" fmla="*/ 756970 h 1866014"/>
              <a:gd name="connsiteX20" fmla="*/ 442735 w 2860154"/>
              <a:gd name="connsiteY20" fmla="*/ 821364 h 1866014"/>
              <a:gd name="connsiteX21" fmla="*/ 659214 w 2860154"/>
              <a:gd name="connsiteY21" fmla="*/ 821364 h 186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60154" h="1866014">
                <a:moveTo>
                  <a:pt x="659214" y="0"/>
                </a:moveTo>
                <a:lnTo>
                  <a:pt x="2860154" y="0"/>
                </a:lnTo>
                <a:lnTo>
                  <a:pt x="2860154" y="831998"/>
                </a:lnTo>
                <a:lnTo>
                  <a:pt x="2643670" y="831998"/>
                </a:lnTo>
                <a:lnTo>
                  <a:pt x="2600255" y="767604"/>
                </a:lnTo>
                <a:cubicBezTo>
                  <a:pt x="2557924" y="725274"/>
                  <a:pt x="2499445" y="699092"/>
                  <a:pt x="2434851" y="699092"/>
                </a:cubicBezTo>
                <a:cubicBezTo>
                  <a:pt x="2305663" y="699092"/>
                  <a:pt x="2200935" y="803820"/>
                  <a:pt x="2200935" y="933008"/>
                </a:cubicBezTo>
                <a:cubicBezTo>
                  <a:pt x="2200935" y="1062196"/>
                  <a:pt x="2305663" y="1166924"/>
                  <a:pt x="2434851" y="1166924"/>
                </a:cubicBezTo>
                <a:cubicBezTo>
                  <a:pt x="2499445" y="1166924"/>
                  <a:pt x="2557924" y="1140742"/>
                  <a:pt x="2600255" y="1098412"/>
                </a:cubicBezTo>
                <a:lnTo>
                  <a:pt x="2643671" y="1034017"/>
                </a:lnTo>
                <a:lnTo>
                  <a:pt x="2860154" y="1034017"/>
                </a:lnTo>
                <a:lnTo>
                  <a:pt x="2860154" y="1866014"/>
                </a:lnTo>
                <a:lnTo>
                  <a:pt x="659214" y="1866014"/>
                </a:lnTo>
                <a:lnTo>
                  <a:pt x="659214" y="1023383"/>
                </a:lnTo>
                <a:lnTo>
                  <a:pt x="442736" y="1023383"/>
                </a:lnTo>
                <a:lnTo>
                  <a:pt x="399320" y="1087778"/>
                </a:lnTo>
                <a:cubicBezTo>
                  <a:pt x="356989" y="1130108"/>
                  <a:pt x="298510" y="1156290"/>
                  <a:pt x="233916" y="1156290"/>
                </a:cubicBezTo>
                <a:cubicBezTo>
                  <a:pt x="104728" y="1156290"/>
                  <a:pt x="0" y="1051562"/>
                  <a:pt x="0" y="922374"/>
                </a:cubicBezTo>
                <a:cubicBezTo>
                  <a:pt x="0" y="793186"/>
                  <a:pt x="104728" y="688458"/>
                  <a:pt x="233916" y="688458"/>
                </a:cubicBezTo>
                <a:cubicBezTo>
                  <a:pt x="298510" y="688458"/>
                  <a:pt x="356989" y="714640"/>
                  <a:pt x="399320" y="756970"/>
                </a:cubicBezTo>
                <a:lnTo>
                  <a:pt x="442735" y="821364"/>
                </a:lnTo>
                <a:lnTo>
                  <a:pt x="659214" y="821364"/>
                </a:lnTo>
                <a:close/>
              </a:path>
            </a:pathLst>
          </a:custGeom>
          <a:solidFill>
            <a:srgbClr val="FF6969"/>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4" name="Freeform: Shape 43">
            <a:extLst>
              <a:ext uri="{FF2B5EF4-FFF2-40B4-BE49-F238E27FC236}">
                <a16:creationId xmlns:a16="http://schemas.microsoft.com/office/drawing/2014/main" id="{0E18D061-CDEE-4BA5-B11C-950C0C05C7DA}"/>
              </a:ext>
            </a:extLst>
          </p:cNvPr>
          <p:cNvSpPr/>
          <p:nvPr/>
        </p:nvSpPr>
        <p:spPr>
          <a:xfrm>
            <a:off x="5214354" y="3251654"/>
            <a:ext cx="3664238" cy="2399533"/>
          </a:xfrm>
          <a:custGeom>
            <a:avLst/>
            <a:gdLst>
              <a:gd name="connsiteX0" fmla="*/ 648581 w 2849521"/>
              <a:gd name="connsiteY0" fmla="*/ 0 h 1866014"/>
              <a:gd name="connsiteX1" fmla="*/ 1660008 w 2849521"/>
              <a:gd name="connsiteY1" fmla="*/ 0 h 1866014"/>
              <a:gd name="connsiteX2" fmla="*/ 1660008 w 2849521"/>
              <a:gd name="connsiteY2" fmla="*/ 217813 h 1866014"/>
              <a:gd name="connsiteX3" fmla="*/ 1595614 w 2849521"/>
              <a:gd name="connsiteY3" fmla="*/ 261228 h 1866014"/>
              <a:gd name="connsiteX4" fmla="*/ 1527102 w 2849521"/>
              <a:gd name="connsiteY4" fmla="*/ 426632 h 1866014"/>
              <a:gd name="connsiteX5" fmla="*/ 1761018 w 2849521"/>
              <a:gd name="connsiteY5" fmla="*/ 660548 h 1866014"/>
              <a:gd name="connsiteX6" fmla="*/ 1994934 w 2849521"/>
              <a:gd name="connsiteY6" fmla="*/ 426632 h 1866014"/>
              <a:gd name="connsiteX7" fmla="*/ 1926422 w 2849521"/>
              <a:gd name="connsiteY7" fmla="*/ 261228 h 1866014"/>
              <a:gd name="connsiteX8" fmla="*/ 1862027 w 2849521"/>
              <a:gd name="connsiteY8" fmla="*/ 217812 h 1866014"/>
              <a:gd name="connsiteX9" fmla="*/ 1862027 w 2849521"/>
              <a:gd name="connsiteY9" fmla="*/ 0 h 1866014"/>
              <a:gd name="connsiteX10" fmla="*/ 2849521 w 2849521"/>
              <a:gd name="connsiteY10" fmla="*/ 0 h 1866014"/>
              <a:gd name="connsiteX11" fmla="*/ 2849521 w 2849521"/>
              <a:gd name="connsiteY11" fmla="*/ 1866014 h 1866014"/>
              <a:gd name="connsiteX12" fmla="*/ 648581 w 2849521"/>
              <a:gd name="connsiteY12" fmla="*/ 1866014 h 1866014"/>
              <a:gd name="connsiteX13" fmla="*/ 648581 w 2849521"/>
              <a:gd name="connsiteY13" fmla="*/ 1034017 h 1866014"/>
              <a:gd name="connsiteX14" fmla="*/ 442736 w 2849521"/>
              <a:gd name="connsiteY14" fmla="*/ 1034017 h 1866014"/>
              <a:gd name="connsiteX15" fmla="*/ 399320 w 2849521"/>
              <a:gd name="connsiteY15" fmla="*/ 1098412 h 1866014"/>
              <a:gd name="connsiteX16" fmla="*/ 233916 w 2849521"/>
              <a:gd name="connsiteY16" fmla="*/ 1166924 h 1866014"/>
              <a:gd name="connsiteX17" fmla="*/ 0 w 2849521"/>
              <a:gd name="connsiteY17" fmla="*/ 933008 h 1866014"/>
              <a:gd name="connsiteX18" fmla="*/ 233916 w 2849521"/>
              <a:gd name="connsiteY18" fmla="*/ 699092 h 1866014"/>
              <a:gd name="connsiteX19" fmla="*/ 399320 w 2849521"/>
              <a:gd name="connsiteY19" fmla="*/ 767604 h 1866014"/>
              <a:gd name="connsiteX20" fmla="*/ 442735 w 2849521"/>
              <a:gd name="connsiteY20" fmla="*/ 831998 h 1866014"/>
              <a:gd name="connsiteX21" fmla="*/ 648581 w 2849521"/>
              <a:gd name="connsiteY21" fmla="*/ 831998 h 186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49521" h="1866014">
                <a:moveTo>
                  <a:pt x="648581" y="0"/>
                </a:moveTo>
                <a:lnTo>
                  <a:pt x="1660008" y="0"/>
                </a:lnTo>
                <a:lnTo>
                  <a:pt x="1660008" y="217813"/>
                </a:lnTo>
                <a:lnTo>
                  <a:pt x="1595614" y="261228"/>
                </a:lnTo>
                <a:cubicBezTo>
                  <a:pt x="1553284" y="303559"/>
                  <a:pt x="1527102" y="362038"/>
                  <a:pt x="1527102" y="426632"/>
                </a:cubicBezTo>
                <a:cubicBezTo>
                  <a:pt x="1527102" y="555820"/>
                  <a:pt x="1631830" y="660548"/>
                  <a:pt x="1761018" y="660548"/>
                </a:cubicBezTo>
                <a:cubicBezTo>
                  <a:pt x="1890206" y="660548"/>
                  <a:pt x="1994934" y="555820"/>
                  <a:pt x="1994934" y="426632"/>
                </a:cubicBezTo>
                <a:cubicBezTo>
                  <a:pt x="1994934" y="362038"/>
                  <a:pt x="1968752" y="303559"/>
                  <a:pt x="1926422" y="261228"/>
                </a:cubicBezTo>
                <a:lnTo>
                  <a:pt x="1862027" y="217812"/>
                </a:lnTo>
                <a:lnTo>
                  <a:pt x="1862027" y="0"/>
                </a:lnTo>
                <a:lnTo>
                  <a:pt x="2849521" y="0"/>
                </a:lnTo>
                <a:lnTo>
                  <a:pt x="2849521" y="1866014"/>
                </a:lnTo>
                <a:lnTo>
                  <a:pt x="648581" y="1866014"/>
                </a:lnTo>
                <a:lnTo>
                  <a:pt x="648581" y="1034017"/>
                </a:lnTo>
                <a:lnTo>
                  <a:pt x="442736" y="1034017"/>
                </a:lnTo>
                <a:lnTo>
                  <a:pt x="399320" y="1098412"/>
                </a:lnTo>
                <a:cubicBezTo>
                  <a:pt x="356989" y="1140742"/>
                  <a:pt x="298510" y="1166924"/>
                  <a:pt x="233916" y="1166924"/>
                </a:cubicBezTo>
                <a:cubicBezTo>
                  <a:pt x="104728" y="1166924"/>
                  <a:pt x="0" y="1062196"/>
                  <a:pt x="0" y="933008"/>
                </a:cubicBezTo>
                <a:cubicBezTo>
                  <a:pt x="0" y="803820"/>
                  <a:pt x="104728" y="699092"/>
                  <a:pt x="233916" y="699092"/>
                </a:cubicBezTo>
                <a:cubicBezTo>
                  <a:pt x="298510" y="699092"/>
                  <a:pt x="356989" y="725274"/>
                  <a:pt x="399320" y="767604"/>
                </a:cubicBezTo>
                <a:lnTo>
                  <a:pt x="442735" y="831998"/>
                </a:lnTo>
                <a:lnTo>
                  <a:pt x="648581" y="831998"/>
                </a:lnTo>
                <a:close/>
              </a:path>
            </a:pathLst>
          </a:cu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solidFill>
                <a:srgbClr val="B2B2B2"/>
              </a:solidFill>
            </a:endParaRPr>
          </a:p>
        </p:txBody>
      </p:sp>
      <p:sp>
        <p:nvSpPr>
          <p:cNvPr id="25" name="Freeform: Shape 24">
            <a:extLst>
              <a:ext uri="{FF2B5EF4-FFF2-40B4-BE49-F238E27FC236}">
                <a16:creationId xmlns:a16="http://schemas.microsoft.com/office/drawing/2014/main" id="{1385C3D1-6259-497D-AB77-F15114741BDF}"/>
              </a:ext>
            </a:extLst>
          </p:cNvPr>
          <p:cNvSpPr/>
          <p:nvPr/>
        </p:nvSpPr>
        <p:spPr>
          <a:xfrm rot="5400000">
            <a:off x="1038615" y="212074"/>
            <a:ext cx="2399533" cy="3679628"/>
          </a:xfrm>
          <a:custGeom>
            <a:avLst/>
            <a:gdLst>
              <a:gd name="connsiteX0" fmla="*/ 0 w 1866014"/>
              <a:gd name="connsiteY0" fmla="*/ 2861488 h 2861488"/>
              <a:gd name="connsiteX1" fmla="*/ 0 w 1866014"/>
              <a:gd name="connsiteY1" fmla="*/ 660548 h 2861488"/>
              <a:gd name="connsiteX2" fmla="*/ 831998 w 1866014"/>
              <a:gd name="connsiteY2" fmla="*/ 660548 h 2861488"/>
              <a:gd name="connsiteX3" fmla="*/ 831998 w 1866014"/>
              <a:gd name="connsiteY3" fmla="*/ 442736 h 2861488"/>
              <a:gd name="connsiteX4" fmla="*/ 767603 w 1866014"/>
              <a:gd name="connsiteY4" fmla="*/ 399320 h 2861488"/>
              <a:gd name="connsiteX5" fmla="*/ 699091 w 1866014"/>
              <a:gd name="connsiteY5" fmla="*/ 233916 h 2861488"/>
              <a:gd name="connsiteX6" fmla="*/ 933007 w 1866014"/>
              <a:gd name="connsiteY6" fmla="*/ 0 h 2861488"/>
              <a:gd name="connsiteX7" fmla="*/ 1166923 w 1866014"/>
              <a:gd name="connsiteY7" fmla="*/ 233916 h 2861488"/>
              <a:gd name="connsiteX8" fmla="*/ 1098411 w 1866014"/>
              <a:gd name="connsiteY8" fmla="*/ 399320 h 2861488"/>
              <a:gd name="connsiteX9" fmla="*/ 1034017 w 1866014"/>
              <a:gd name="connsiteY9" fmla="*/ 442735 h 2861488"/>
              <a:gd name="connsiteX10" fmla="*/ 1034017 w 1866014"/>
              <a:gd name="connsiteY10" fmla="*/ 660548 h 2861488"/>
              <a:gd name="connsiteX11" fmla="*/ 1866014 w 1866014"/>
              <a:gd name="connsiteY11" fmla="*/ 660548 h 2861488"/>
              <a:gd name="connsiteX12" fmla="*/ 1866014 w 1866014"/>
              <a:gd name="connsiteY12" fmla="*/ 1660008 h 2861488"/>
              <a:gd name="connsiteX13" fmla="*/ 1648201 w 1866014"/>
              <a:gd name="connsiteY13" fmla="*/ 1660008 h 2861488"/>
              <a:gd name="connsiteX14" fmla="*/ 1604786 w 1866014"/>
              <a:gd name="connsiteY14" fmla="*/ 1595614 h 2861488"/>
              <a:gd name="connsiteX15" fmla="*/ 1439382 w 1866014"/>
              <a:gd name="connsiteY15" fmla="*/ 1527102 h 2861488"/>
              <a:gd name="connsiteX16" fmla="*/ 1205466 w 1866014"/>
              <a:gd name="connsiteY16" fmla="*/ 1761018 h 2861488"/>
              <a:gd name="connsiteX17" fmla="*/ 1439382 w 1866014"/>
              <a:gd name="connsiteY17" fmla="*/ 1994934 h 2861488"/>
              <a:gd name="connsiteX18" fmla="*/ 1604786 w 1866014"/>
              <a:gd name="connsiteY18" fmla="*/ 1926422 h 2861488"/>
              <a:gd name="connsiteX19" fmla="*/ 1648202 w 1866014"/>
              <a:gd name="connsiteY19" fmla="*/ 1862027 h 2861488"/>
              <a:gd name="connsiteX20" fmla="*/ 1866014 w 1866014"/>
              <a:gd name="connsiteY20" fmla="*/ 1862027 h 2861488"/>
              <a:gd name="connsiteX21" fmla="*/ 1866014 w 1866014"/>
              <a:gd name="connsiteY21" fmla="*/ 2861488 h 286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014" h="2861488">
                <a:moveTo>
                  <a:pt x="0" y="2861488"/>
                </a:moveTo>
                <a:lnTo>
                  <a:pt x="0" y="660548"/>
                </a:lnTo>
                <a:lnTo>
                  <a:pt x="831998" y="660548"/>
                </a:lnTo>
                <a:lnTo>
                  <a:pt x="831998" y="442736"/>
                </a:lnTo>
                <a:lnTo>
                  <a:pt x="767603" y="399320"/>
                </a:lnTo>
                <a:cubicBezTo>
                  <a:pt x="725273" y="356989"/>
                  <a:pt x="699091" y="298510"/>
                  <a:pt x="699091" y="233916"/>
                </a:cubicBezTo>
                <a:cubicBezTo>
                  <a:pt x="699091" y="104728"/>
                  <a:pt x="803819" y="0"/>
                  <a:pt x="933007" y="0"/>
                </a:cubicBezTo>
                <a:cubicBezTo>
                  <a:pt x="1062195" y="0"/>
                  <a:pt x="1166923" y="104728"/>
                  <a:pt x="1166923" y="233916"/>
                </a:cubicBezTo>
                <a:cubicBezTo>
                  <a:pt x="1166923" y="298510"/>
                  <a:pt x="1140741" y="356989"/>
                  <a:pt x="1098411" y="399320"/>
                </a:cubicBezTo>
                <a:lnTo>
                  <a:pt x="1034017" y="442735"/>
                </a:lnTo>
                <a:lnTo>
                  <a:pt x="1034017" y="660548"/>
                </a:lnTo>
                <a:lnTo>
                  <a:pt x="1866014" y="660548"/>
                </a:lnTo>
                <a:lnTo>
                  <a:pt x="1866014" y="1660008"/>
                </a:lnTo>
                <a:lnTo>
                  <a:pt x="1648201" y="1660008"/>
                </a:lnTo>
                <a:lnTo>
                  <a:pt x="1604786" y="1595614"/>
                </a:lnTo>
                <a:cubicBezTo>
                  <a:pt x="1562455" y="1553284"/>
                  <a:pt x="1503976" y="1527102"/>
                  <a:pt x="1439382" y="1527102"/>
                </a:cubicBezTo>
                <a:cubicBezTo>
                  <a:pt x="1310194" y="1527102"/>
                  <a:pt x="1205466" y="1631830"/>
                  <a:pt x="1205466" y="1761018"/>
                </a:cubicBezTo>
                <a:cubicBezTo>
                  <a:pt x="1205466" y="1890206"/>
                  <a:pt x="1310194" y="1994934"/>
                  <a:pt x="1439382" y="1994934"/>
                </a:cubicBezTo>
                <a:cubicBezTo>
                  <a:pt x="1503976" y="1994934"/>
                  <a:pt x="1562455" y="1968752"/>
                  <a:pt x="1604786" y="1926422"/>
                </a:cubicBezTo>
                <a:lnTo>
                  <a:pt x="1648202" y="1862027"/>
                </a:lnTo>
                <a:lnTo>
                  <a:pt x="1866014" y="1862027"/>
                </a:lnTo>
                <a:lnTo>
                  <a:pt x="1866014" y="2861488"/>
                </a:lnTo>
                <a:close/>
              </a:path>
            </a:pathLst>
          </a:cu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9" name="Freeform: Shape 28">
            <a:extLst>
              <a:ext uri="{FF2B5EF4-FFF2-40B4-BE49-F238E27FC236}">
                <a16:creationId xmlns:a16="http://schemas.microsoft.com/office/drawing/2014/main" id="{DAF507A1-898A-4BED-B363-0C25673E3790}"/>
              </a:ext>
            </a:extLst>
          </p:cNvPr>
          <p:cNvSpPr/>
          <p:nvPr/>
        </p:nvSpPr>
        <p:spPr>
          <a:xfrm rot="5400000">
            <a:off x="3868835" y="212074"/>
            <a:ext cx="2399533" cy="3679628"/>
          </a:xfrm>
          <a:custGeom>
            <a:avLst/>
            <a:gdLst>
              <a:gd name="connsiteX0" fmla="*/ 0 w 1866014"/>
              <a:gd name="connsiteY0" fmla="*/ 2861488 h 2861488"/>
              <a:gd name="connsiteX1" fmla="*/ 0 w 1866014"/>
              <a:gd name="connsiteY1" fmla="*/ 660548 h 2861488"/>
              <a:gd name="connsiteX2" fmla="*/ 831998 w 1866014"/>
              <a:gd name="connsiteY2" fmla="*/ 660548 h 2861488"/>
              <a:gd name="connsiteX3" fmla="*/ 831998 w 1866014"/>
              <a:gd name="connsiteY3" fmla="*/ 442736 h 2861488"/>
              <a:gd name="connsiteX4" fmla="*/ 767603 w 1866014"/>
              <a:gd name="connsiteY4" fmla="*/ 399320 h 2861488"/>
              <a:gd name="connsiteX5" fmla="*/ 699091 w 1866014"/>
              <a:gd name="connsiteY5" fmla="*/ 233916 h 2861488"/>
              <a:gd name="connsiteX6" fmla="*/ 933007 w 1866014"/>
              <a:gd name="connsiteY6" fmla="*/ 0 h 2861488"/>
              <a:gd name="connsiteX7" fmla="*/ 1166923 w 1866014"/>
              <a:gd name="connsiteY7" fmla="*/ 233916 h 2861488"/>
              <a:gd name="connsiteX8" fmla="*/ 1098411 w 1866014"/>
              <a:gd name="connsiteY8" fmla="*/ 399320 h 2861488"/>
              <a:gd name="connsiteX9" fmla="*/ 1034017 w 1866014"/>
              <a:gd name="connsiteY9" fmla="*/ 442735 h 2861488"/>
              <a:gd name="connsiteX10" fmla="*/ 1034017 w 1866014"/>
              <a:gd name="connsiteY10" fmla="*/ 660548 h 2861488"/>
              <a:gd name="connsiteX11" fmla="*/ 1866014 w 1866014"/>
              <a:gd name="connsiteY11" fmla="*/ 660548 h 2861488"/>
              <a:gd name="connsiteX12" fmla="*/ 1866014 w 1866014"/>
              <a:gd name="connsiteY12" fmla="*/ 2861488 h 2861488"/>
              <a:gd name="connsiteX13" fmla="*/ 1034017 w 1866014"/>
              <a:gd name="connsiteY13" fmla="*/ 2861488 h 2861488"/>
              <a:gd name="connsiteX14" fmla="*/ 1034017 w 1866014"/>
              <a:gd name="connsiteY14" fmla="*/ 2643675 h 2861488"/>
              <a:gd name="connsiteX15" fmla="*/ 1098411 w 1866014"/>
              <a:gd name="connsiteY15" fmla="*/ 2600260 h 2861488"/>
              <a:gd name="connsiteX16" fmla="*/ 1166923 w 1866014"/>
              <a:gd name="connsiteY16" fmla="*/ 2434856 h 2861488"/>
              <a:gd name="connsiteX17" fmla="*/ 933007 w 1866014"/>
              <a:gd name="connsiteY17" fmla="*/ 2200940 h 2861488"/>
              <a:gd name="connsiteX18" fmla="*/ 699091 w 1866014"/>
              <a:gd name="connsiteY18" fmla="*/ 2434856 h 2861488"/>
              <a:gd name="connsiteX19" fmla="*/ 767603 w 1866014"/>
              <a:gd name="connsiteY19" fmla="*/ 2600260 h 2861488"/>
              <a:gd name="connsiteX20" fmla="*/ 831998 w 1866014"/>
              <a:gd name="connsiteY20" fmla="*/ 2643676 h 2861488"/>
              <a:gd name="connsiteX21" fmla="*/ 831998 w 1866014"/>
              <a:gd name="connsiteY21" fmla="*/ 2861488 h 286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014" h="2861488">
                <a:moveTo>
                  <a:pt x="0" y="2861488"/>
                </a:moveTo>
                <a:lnTo>
                  <a:pt x="0" y="660548"/>
                </a:lnTo>
                <a:lnTo>
                  <a:pt x="831998" y="660548"/>
                </a:lnTo>
                <a:lnTo>
                  <a:pt x="831998" y="442736"/>
                </a:lnTo>
                <a:lnTo>
                  <a:pt x="767603" y="399320"/>
                </a:lnTo>
                <a:cubicBezTo>
                  <a:pt x="725273" y="356989"/>
                  <a:pt x="699091" y="298510"/>
                  <a:pt x="699091" y="233916"/>
                </a:cubicBezTo>
                <a:cubicBezTo>
                  <a:pt x="699091" y="104728"/>
                  <a:pt x="803819" y="0"/>
                  <a:pt x="933007" y="0"/>
                </a:cubicBezTo>
                <a:cubicBezTo>
                  <a:pt x="1062195" y="0"/>
                  <a:pt x="1166923" y="104728"/>
                  <a:pt x="1166923" y="233916"/>
                </a:cubicBezTo>
                <a:cubicBezTo>
                  <a:pt x="1166923" y="298510"/>
                  <a:pt x="1140741" y="356989"/>
                  <a:pt x="1098411" y="399320"/>
                </a:cubicBezTo>
                <a:lnTo>
                  <a:pt x="1034017" y="442735"/>
                </a:lnTo>
                <a:lnTo>
                  <a:pt x="1034017" y="660548"/>
                </a:lnTo>
                <a:lnTo>
                  <a:pt x="1866014" y="660548"/>
                </a:lnTo>
                <a:lnTo>
                  <a:pt x="1866014" y="2861488"/>
                </a:lnTo>
                <a:lnTo>
                  <a:pt x="1034017" y="2861488"/>
                </a:lnTo>
                <a:lnTo>
                  <a:pt x="1034017" y="2643675"/>
                </a:lnTo>
                <a:lnTo>
                  <a:pt x="1098411" y="2600260"/>
                </a:lnTo>
                <a:cubicBezTo>
                  <a:pt x="1140741" y="2557929"/>
                  <a:pt x="1166923" y="2499450"/>
                  <a:pt x="1166923" y="2434856"/>
                </a:cubicBezTo>
                <a:cubicBezTo>
                  <a:pt x="1166923" y="2305668"/>
                  <a:pt x="1062195" y="2200940"/>
                  <a:pt x="933007" y="2200940"/>
                </a:cubicBezTo>
                <a:cubicBezTo>
                  <a:pt x="803819" y="2200940"/>
                  <a:pt x="699091" y="2305668"/>
                  <a:pt x="699091" y="2434856"/>
                </a:cubicBezTo>
                <a:cubicBezTo>
                  <a:pt x="699091" y="2499450"/>
                  <a:pt x="725273" y="2557929"/>
                  <a:pt x="767603" y="2600260"/>
                </a:cubicBezTo>
                <a:lnTo>
                  <a:pt x="831998" y="2643676"/>
                </a:lnTo>
                <a:lnTo>
                  <a:pt x="831998" y="2861488"/>
                </a:lnTo>
                <a:close/>
              </a:path>
            </a:pathLst>
          </a:cu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1" name="Freeform: Shape 40">
            <a:extLst>
              <a:ext uri="{FF2B5EF4-FFF2-40B4-BE49-F238E27FC236}">
                <a16:creationId xmlns:a16="http://schemas.microsoft.com/office/drawing/2014/main" id="{7ED39B88-DC61-425C-B2A2-7342E58EC761}"/>
              </a:ext>
            </a:extLst>
          </p:cNvPr>
          <p:cNvSpPr/>
          <p:nvPr/>
        </p:nvSpPr>
        <p:spPr>
          <a:xfrm rot="10800000">
            <a:off x="6063764" y="852120"/>
            <a:ext cx="2830220" cy="3248941"/>
          </a:xfrm>
          <a:custGeom>
            <a:avLst/>
            <a:gdLst>
              <a:gd name="connsiteX0" fmla="*/ 2200940 w 2200940"/>
              <a:gd name="connsiteY0" fmla="*/ 2526562 h 2526562"/>
              <a:gd name="connsiteX1" fmla="*/ 0 w 2200940"/>
              <a:gd name="connsiteY1" fmla="*/ 2526562 h 2526562"/>
              <a:gd name="connsiteX2" fmla="*/ 0 w 2200940"/>
              <a:gd name="connsiteY2" fmla="*/ 660548 h 2526562"/>
              <a:gd name="connsiteX3" fmla="*/ 999460 w 2200940"/>
              <a:gd name="connsiteY3" fmla="*/ 660548 h 2526562"/>
              <a:gd name="connsiteX4" fmla="*/ 999460 w 2200940"/>
              <a:gd name="connsiteY4" fmla="*/ 451375 h 2526562"/>
              <a:gd name="connsiteX5" fmla="*/ 935066 w 2200940"/>
              <a:gd name="connsiteY5" fmla="*/ 407960 h 2526562"/>
              <a:gd name="connsiteX6" fmla="*/ 866554 w 2200940"/>
              <a:gd name="connsiteY6" fmla="*/ 242556 h 2526562"/>
              <a:gd name="connsiteX7" fmla="*/ 866989 w 2200940"/>
              <a:gd name="connsiteY7" fmla="*/ 238241 h 2526562"/>
              <a:gd name="connsiteX8" fmla="*/ 866553 w 2200940"/>
              <a:gd name="connsiteY8" fmla="*/ 233916 h 2526562"/>
              <a:gd name="connsiteX9" fmla="*/ 1100469 w 2200940"/>
              <a:gd name="connsiteY9" fmla="*/ 0 h 2526562"/>
              <a:gd name="connsiteX10" fmla="*/ 1334385 w 2200940"/>
              <a:gd name="connsiteY10" fmla="*/ 233916 h 2526562"/>
              <a:gd name="connsiteX11" fmla="*/ 1333950 w 2200940"/>
              <a:gd name="connsiteY11" fmla="*/ 238231 h 2526562"/>
              <a:gd name="connsiteX12" fmla="*/ 1334386 w 2200940"/>
              <a:gd name="connsiteY12" fmla="*/ 242556 h 2526562"/>
              <a:gd name="connsiteX13" fmla="*/ 1265874 w 2200940"/>
              <a:gd name="connsiteY13" fmla="*/ 407960 h 2526562"/>
              <a:gd name="connsiteX14" fmla="*/ 1201480 w 2200940"/>
              <a:gd name="connsiteY14" fmla="*/ 451375 h 2526562"/>
              <a:gd name="connsiteX15" fmla="*/ 1201480 w 2200940"/>
              <a:gd name="connsiteY15" fmla="*/ 660548 h 2526562"/>
              <a:gd name="connsiteX16" fmla="*/ 2200940 w 2200940"/>
              <a:gd name="connsiteY16" fmla="*/ 660548 h 2526562"/>
              <a:gd name="connsiteX17" fmla="*/ 2200940 w 2200940"/>
              <a:gd name="connsiteY17" fmla="*/ 1492545 h 2526562"/>
              <a:gd name="connsiteX18" fmla="*/ 1983127 w 2200940"/>
              <a:gd name="connsiteY18" fmla="*/ 1492545 h 2526562"/>
              <a:gd name="connsiteX19" fmla="*/ 1939712 w 2200940"/>
              <a:gd name="connsiteY19" fmla="*/ 1428151 h 2526562"/>
              <a:gd name="connsiteX20" fmla="*/ 1774308 w 2200940"/>
              <a:gd name="connsiteY20" fmla="*/ 1359639 h 2526562"/>
              <a:gd name="connsiteX21" fmla="*/ 1540392 w 2200940"/>
              <a:gd name="connsiteY21" fmla="*/ 1593555 h 2526562"/>
              <a:gd name="connsiteX22" fmla="*/ 1774308 w 2200940"/>
              <a:gd name="connsiteY22" fmla="*/ 1827471 h 2526562"/>
              <a:gd name="connsiteX23" fmla="*/ 1939712 w 2200940"/>
              <a:gd name="connsiteY23" fmla="*/ 1758959 h 2526562"/>
              <a:gd name="connsiteX24" fmla="*/ 1983128 w 2200940"/>
              <a:gd name="connsiteY24" fmla="*/ 1694564 h 2526562"/>
              <a:gd name="connsiteX25" fmla="*/ 2200940 w 2200940"/>
              <a:gd name="connsiteY25" fmla="*/ 1694564 h 252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00940" h="2526562">
                <a:moveTo>
                  <a:pt x="2200940" y="2526562"/>
                </a:moveTo>
                <a:lnTo>
                  <a:pt x="0" y="2526562"/>
                </a:lnTo>
                <a:lnTo>
                  <a:pt x="0" y="660548"/>
                </a:lnTo>
                <a:lnTo>
                  <a:pt x="999460" y="660548"/>
                </a:lnTo>
                <a:lnTo>
                  <a:pt x="999460" y="451375"/>
                </a:lnTo>
                <a:lnTo>
                  <a:pt x="935066" y="407960"/>
                </a:lnTo>
                <a:cubicBezTo>
                  <a:pt x="892736" y="365629"/>
                  <a:pt x="866554" y="307150"/>
                  <a:pt x="866554" y="242556"/>
                </a:cubicBezTo>
                <a:lnTo>
                  <a:pt x="866989" y="238241"/>
                </a:lnTo>
                <a:lnTo>
                  <a:pt x="866553" y="233916"/>
                </a:lnTo>
                <a:cubicBezTo>
                  <a:pt x="866553" y="104728"/>
                  <a:pt x="971281" y="0"/>
                  <a:pt x="1100469" y="0"/>
                </a:cubicBezTo>
                <a:cubicBezTo>
                  <a:pt x="1229657" y="0"/>
                  <a:pt x="1334385" y="104728"/>
                  <a:pt x="1334385" y="233916"/>
                </a:cubicBezTo>
                <a:lnTo>
                  <a:pt x="1333950" y="238231"/>
                </a:lnTo>
                <a:lnTo>
                  <a:pt x="1334386" y="242556"/>
                </a:lnTo>
                <a:cubicBezTo>
                  <a:pt x="1334386" y="307150"/>
                  <a:pt x="1308204" y="365629"/>
                  <a:pt x="1265874" y="407960"/>
                </a:cubicBezTo>
                <a:lnTo>
                  <a:pt x="1201480" y="451375"/>
                </a:lnTo>
                <a:lnTo>
                  <a:pt x="1201480" y="660548"/>
                </a:lnTo>
                <a:lnTo>
                  <a:pt x="2200940" y="660548"/>
                </a:lnTo>
                <a:lnTo>
                  <a:pt x="2200940" y="1492545"/>
                </a:lnTo>
                <a:lnTo>
                  <a:pt x="1983127" y="1492545"/>
                </a:lnTo>
                <a:lnTo>
                  <a:pt x="1939712" y="1428151"/>
                </a:lnTo>
                <a:cubicBezTo>
                  <a:pt x="1897381" y="1385821"/>
                  <a:pt x="1838902" y="1359639"/>
                  <a:pt x="1774308" y="1359639"/>
                </a:cubicBezTo>
                <a:cubicBezTo>
                  <a:pt x="1645120" y="1359639"/>
                  <a:pt x="1540392" y="1464367"/>
                  <a:pt x="1540392" y="1593555"/>
                </a:cubicBezTo>
                <a:cubicBezTo>
                  <a:pt x="1540392" y="1722743"/>
                  <a:pt x="1645120" y="1827471"/>
                  <a:pt x="1774308" y="1827471"/>
                </a:cubicBezTo>
                <a:cubicBezTo>
                  <a:pt x="1838902" y="1827471"/>
                  <a:pt x="1897381" y="1801289"/>
                  <a:pt x="1939712" y="1758959"/>
                </a:cubicBezTo>
                <a:lnTo>
                  <a:pt x="1983128" y="1694564"/>
                </a:lnTo>
                <a:lnTo>
                  <a:pt x="2200940" y="1694564"/>
                </a:lnTo>
                <a:close/>
              </a:path>
            </a:pathLst>
          </a:custGeom>
          <a:solidFill>
            <a:srgbClr val="CC66FF"/>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solidFill>
                <a:srgbClr val="CC66FF"/>
              </a:solidFill>
            </a:endParaRPr>
          </a:p>
        </p:txBody>
      </p:sp>
      <p:sp>
        <p:nvSpPr>
          <p:cNvPr id="50" name="Freeform: Shape 49">
            <a:extLst>
              <a:ext uri="{FF2B5EF4-FFF2-40B4-BE49-F238E27FC236}">
                <a16:creationId xmlns:a16="http://schemas.microsoft.com/office/drawing/2014/main" id="{7E2CACF4-0193-401E-A3D0-D629E55ECA13}"/>
              </a:ext>
            </a:extLst>
          </p:cNvPr>
          <p:cNvSpPr/>
          <p:nvPr/>
        </p:nvSpPr>
        <p:spPr>
          <a:xfrm>
            <a:off x="3929514" y="1643417"/>
            <a:ext cx="1486883" cy="3173742"/>
          </a:xfrm>
          <a:custGeom>
            <a:avLst/>
            <a:gdLst>
              <a:gd name="connsiteX0" fmla="*/ 578142 w 1156285"/>
              <a:gd name="connsiteY0" fmla="*/ 0 h 2468083"/>
              <a:gd name="connsiteX1" fmla="*/ 812058 w 1156285"/>
              <a:gd name="connsiteY1" fmla="*/ 233916 h 2468083"/>
              <a:gd name="connsiteX2" fmla="*/ 743546 w 1156285"/>
              <a:gd name="connsiteY2" fmla="*/ 399320 h 2468083"/>
              <a:gd name="connsiteX3" fmla="*/ 679152 w 1156285"/>
              <a:gd name="connsiteY3" fmla="*/ 442735 h 2468083"/>
              <a:gd name="connsiteX4" fmla="*/ 679152 w 1156285"/>
              <a:gd name="connsiteY4" fmla="*/ 660548 h 2468083"/>
              <a:gd name="connsiteX5" fmla="*/ 1156285 w 1156285"/>
              <a:gd name="connsiteY5" fmla="*/ 660548 h 2468083"/>
              <a:gd name="connsiteX6" fmla="*/ 1156285 w 1156285"/>
              <a:gd name="connsiteY6" fmla="*/ 1819497 h 2468083"/>
              <a:gd name="connsiteX7" fmla="*/ 679152 w 1156285"/>
              <a:gd name="connsiteY7" fmla="*/ 1819497 h 2468083"/>
              <a:gd name="connsiteX8" fmla="*/ 679152 w 1156285"/>
              <a:gd name="connsiteY8" fmla="*/ 2025347 h 2468083"/>
              <a:gd name="connsiteX9" fmla="*/ 743547 w 1156285"/>
              <a:gd name="connsiteY9" fmla="*/ 2068763 h 2468083"/>
              <a:gd name="connsiteX10" fmla="*/ 812059 w 1156285"/>
              <a:gd name="connsiteY10" fmla="*/ 2234167 h 2468083"/>
              <a:gd name="connsiteX11" fmla="*/ 578143 w 1156285"/>
              <a:gd name="connsiteY11" fmla="*/ 2468083 h 2468083"/>
              <a:gd name="connsiteX12" fmla="*/ 344227 w 1156285"/>
              <a:gd name="connsiteY12" fmla="*/ 2234167 h 2468083"/>
              <a:gd name="connsiteX13" fmla="*/ 412739 w 1156285"/>
              <a:gd name="connsiteY13" fmla="*/ 2068763 h 2468083"/>
              <a:gd name="connsiteX14" fmla="*/ 477133 w 1156285"/>
              <a:gd name="connsiteY14" fmla="*/ 2025348 h 2468083"/>
              <a:gd name="connsiteX15" fmla="*/ 477133 w 1156285"/>
              <a:gd name="connsiteY15" fmla="*/ 1819497 h 2468083"/>
              <a:gd name="connsiteX16" fmla="*/ 0 w 1156285"/>
              <a:gd name="connsiteY16" fmla="*/ 1819497 h 2468083"/>
              <a:gd name="connsiteX17" fmla="*/ 0 w 1156285"/>
              <a:gd name="connsiteY17" fmla="*/ 660548 h 2468083"/>
              <a:gd name="connsiteX18" fmla="*/ 477133 w 1156285"/>
              <a:gd name="connsiteY18" fmla="*/ 660548 h 2468083"/>
              <a:gd name="connsiteX19" fmla="*/ 477133 w 1156285"/>
              <a:gd name="connsiteY19" fmla="*/ 442736 h 2468083"/>
              <a:gd name="connsiteX20" fmla="*/ 412738 w 1156285"/>
              <a:gd name="connsiteY20" fmla="*/ 399320 h 2468083"/>
              <a:gd name="connsiteX21" fmla="*/ 344226 w 1156285"/>
              <a:gd name="connsiteY21" fmla="*/ 233916 h 2468083"/>
              <a:gd name="connsiteX22" fmla="*/ 578142 w 1156285"/>
              <a:gd name="connsiteY22" fmla="*/ 0 h 2468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56285" h="2468083">
                <a:moveTo>
                  <a:pt x="578142" y="0"/>
                </a:moveTo>
                <a:cubicBezTo>
                  <a:pt x="707330" y="0"/>
                  <a:pt x="812058" y="104728"/>
                  <a:pt x="812058" y="233916"/>
                </a:cubicBezTo>
                <a:cubicBezTo>
                  <a:pt x="812058" y="298510"/>
                  <a:pt x="785876" y="356989"/>
                  <a:pt x="743546" y="399320"/>
                </a:cubicBezTo>
                <a:lnTo>
                  <a:pt x="679152" y="442735"/>
                </a:lnTo>
                <a:lnTo>
                  <a:pt x="679152" y="660548"/>
                </a:lnTo>
                <a:lnTo>
                  <a:pt x="1156285" y="660548"/>
                </a:lnTo>
                <a:lnTo>
                  <a:pt x="1156285" y="1819497"/>
                </a:lnTo>
                <a:lnTo>
                  <a:pt x="679152" y="1819497"/>
                </a:lnTo>
                <a:lnTo>
                  <a:pt x="679152" y="2025347"/>
                </a:lnTo>
                <a:lnTo>
                  <a:pt x="743547" y="2068763"/>
                </a:lnTo>
                <a:cubicBezTo>
                  <a:pt x="785877" y="2111094"/>
                  <a:pt x="812059" y="2169573"/>
                  <a:pt x="812059" y="2234167"/>
                </a:cubicBezTo>
                <a:cubicBezTo>
                  <a:pt x="812059" y="2363355"/>
                  <a:pt x="707331" y="2468083"/>
                  <a:pt x="578143" y="2468083"/>
                </a:cubicBezTo>
                <a:cubicBezTo>
                  <a:pt x="448955" y="2468083"/>
                  <a:pt x="344227" y="2363355"/>
                  <a:pt x="344227" y="2234167"/>
                </a:cubicBezTo>
                <a:cubicBezTo>
                  <a:pt x="344227" y="2169573"/>
                  <a:pt x="370409" y="2111094"/>
                  <a:pt x="412739" y="2068763"/>
                </a:cubicBezTo>
                <a:lnTo>
                  <a:pt x="477133" y="2025348"/>
                </a:lnTo>
                <a:lnTo>
                  <a:pt x="477133" y="1819497"/>
                </a:lnTo>
                <a:lnTo>
                  <a:pt x="0" y="1819497"/>
                </a:lnTo>
                <a:lnTo>
                  <a:pt x="0" y="660548"/>
                </a:lnTo>
                <a:lnTo>
                  <a:pt x="477133" y="660548"/>
                </a:lnTo>
                <a:lnTo>
                  <a:pt x="477133" y="442736"/>
                </a:lnTo>
                <a:lnTo>
                  <a:pt x="412738" y="399320"/>
                </a:lnTo>
                <a:cubicBezTo>
                  <a:pt x="370408" y="356989"/>
                  <a:pt x="344226" y="298510"/>
                  <a:pt x="344226" y="233916"/>
                </a:cubicBezTo>
                <a:cubicBezTo>
                  <a:pt x="344226" y="104728"/>
                  <a:pt x="448954" y="0"/>
                  <a:pt x="578142" y="0"/>
                </a:cubicBez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 name="Heart 7">
            <a:extLst>
              <a:ext uri="{FF2B5EF4-FFF2-40B4-BE49-F238E27FC236}">
                <a16:creationId xmlns:a16="http://schemas.microsoft.com/office/drawing/2014/main" id="{962BFD18-EE00-4AD4-8E57-442CE3B3751D}"/>
              </a:ext>
            </a:extLst>
          </p:cNvPr>
          <p:cNvSpPr/>
          <p:nvPr/>
        </p:nvSpPr>
        <p:spPr>
          <a:xfrm>
            <a:off x="520473" y="1071573"/>
            <a:ext cx="1143687" cy="1143687"/>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E4332246-F5B2-4B18-8E92-6083504FA19F}"/>
              </a:ext>
            </a:extLst>
          </p:cNvPr>
          <p:cNvSpPr txBox="1"/>
          <p:nvPr/>
        </p:nvSpPr>
        <p:spPr>
          <a:xfrm>
            <a:off x="1648050" y="1747919"/>
            <a:ext cx="1531089" cy="461665"/>
          </a:xfrm>
          <a:prstGeom prst="rect">
            <a:avLst/>
          </a:prstGeom>
          <a:noFill/>
        </p:spPr>
        <p:txBody>
          <a:bodyPr wrap="square" rtlCol="0">
            <a:spAutoFit/>
          </a:bodyPr>
          <a:lstStyle/>
          <a:p>
            <a:r>
              <a:rPr lang="en-US" sz="2400" dirty="0"/>
              <a:t>1 Peter 5:7</a:t>
            </a:r>
            <a:endParaRPr lang="en-GB" sz="2400" dirty="0"/>
          </a:p>
        </p:txBody>
      </p:sp>
      <p:pic>
        <p:nvPicPr>
          <p:cNvPr id="1026" name="Picture 2" descr="baby boy lying">
            <a:extLst>
              <a:ext uri="{FF2B5EF4-FFF2-40B4-BE49-F238E27FC236}">
                <a16:creationId xmlns:a16="http://schemas.microsoft.com/office/drawing/2014/main" id="{8002A316-E347-4BC3-98E6-A9092A1DB849}"/>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24679" y="965825"/>
            <a:ext cx="1082366" cy="684597"/>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41C4FADA-D628-40BB-ACB8-8C46132B0D2E}"/>
              </a:ext>
            </a:extLst>
          </p:cNvPr>
          <p:cNvSpPr txBox="1"/>
          <p:nvPr/>
        </p:nvSpPr>
        <p:spPr>
          <a:xfrm>
            <a:off x="4507851" y="1077573"/>
            <a:ext cx="1531089" cy="461665"/>
          </a:xfrm>
          <a:prstGeom prst="rect">
            <a:avLst/>
          </a:prstGeom>
          <a:noFill/>
        </p:spPr>
        <p:txBody>
          <a:bodyPr wrap="square" rtlCol="0">
            <a:spAutoFit/>
          </a:bodyPr>
          <a:lstStyle/>
          <a:p>
            <a:r>
              <a:rPr lang="en-US" sz="2400" dirty="0"/>
              <a:t>Isaiah 53:3</a:t>
            </a:r>
            <a:endParaRPr lang="en-GB" sz="2400" dirty="0"/>
          </a:p>
        </p:txBody>
      </p:sp>
      <p:sp>
        <p:nvSpPr>
          <p:cNvPr id="23" name="Freeform: Shape 22">
            <a:extLst>
              <a:ext uri="{FF2B5EF4-FFF2-40B4-BE49-F238E27FC236}">
                <a16:creationId xmlns:a16="http://schemas.microsoft.com/office/drawing/2014/main" id="{DE9DE6EF-29C7-4E11-B9B4-A0D8D082F83A}"/>
              </a:ext>
            </a:extLst>
          </p:cNvPr>
          <p:cNvSpPr/>
          <p:nvPr/>
        </p:nvSpPr>
        <p:spPr>
          <a:xfrm>
            <a:off x="7478874" y="965825"/>
            <a:ext cx="1270348" cy="1685665"/>
          </a:xfrm>
          <a:custGeom>
            <a:avLst/>
            <a:gdLst>
              <a:gd name="connsiteX0" fmla="*/ 454421 w 1270348"/>
              <a:gd name="connsiteY0" fmla="*/ 0 h 1685665"/>
              <a:gd name="connsiteX1" fmla="*/ 815927 w 1270348"/>
              <a:gd name="connsiteY1" fmla="*/ 0 h 1685665"/>
              <a:gd name="connsiteX2" fmla="*/ 815927 w 1270348"/>
              <a:gd name="connsiteY2" fmla="*/ 392660 h 1685665"/>
              <a:gd name="connsiteX3" fmla="*/ 1270348 w 1270348"/>
              <a:gd name="connsiteY3" fmla="*/ 392660 h 1685665"/>
              <a:gd name="connsiteX4" fmla="*/ 1270348 w 1270348"/>
              <a:gd name="connsiteY4" fmla="*/ 754166 h 1685665"/>
              <a:gd name="connsiteX5" fmla="*/ 815927 w 1270348"/>
              <a:gd name="connsiteY5" fmla="*/ 754166 h 1685665"/>
              <a:gd name="connsiteX6" fmla="*/ 815927 w 1270348"/>
              <a:gd name="connsiteY6" fmla="*/ 1685665 h 1685665"/>
              <a:gd name="connsiteX7" fmla="*/ 454421 w 1270348"/>
              <a:gd name="connsiteY7" fmla="*/ 1685665 h 1685665"/>
              <a:gd name="connsiteX8" fmla="*/ 454421 w 1270348"/>
              <a:gd name="connsiteY8" fmla="*/ 754166 h 1685665"/>
              <a:gd name="connsiteX9" fmla="*/ 0 w 1270348"/>
              <a:gd name="connsiteY9" fmla="*/ 754166 h 1685665"/>
              <a:gd name="connsiteX10" fmla="*/ 0 w 1270348"/>
              <a:gd name="connsiteY10" fmla="*/ 392660 h 1685665"/>
              <a:gd name="connsiteX11" fmla="*/ 454421 w 1270348"/>
              <a:gd name="connsiteY11" fmla="*/ 392660 h 168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0348" h="1685665">
                <a:moveTo>
                  <a:pt x="454421" y="0"/>
                </a:moveTo>
                <a:lnTo>
                  <a:pt x="815927" y="0"/>
                </a:lnTo>
                <a:lnTo>
                  <a:pt x="815927" y="392660"/>
                </a:lnTo>
                <a:lnTo>
                  <a:pt x="1270348" y="392660"/>
                </a:lnTo>
                <a:lnTo>
                  <a:pt x="1270348" y="754166"/>
                </a:lnTo>
                <a:lnTo>
                  <a:pt x="815927" y="754166"/>
                </a:lnTo>
                <a:lnTo>
                  <a:pt x="815927" y="1685665"/>
                </a:lnTo>
                <a:lnTo>
                  <a:pt x="454421" y="1685665"/>
                </a:lnTo>
                <a:lnTo>
                  <a:pt x="454421" y="754166"/>
                </a:lnTo>
                <a:lnTo>
                  <a:pt x="0" y="754166"/>
                </a:lnTo>
                <a:lnTo>
                  <a:pt x="0" y="392660"/>
                </a:lnTo>
                <a:lnTo>
                  <a:pt x="454421" y="392660"/>
                </a:lnTo>
                <a:close/>
              </a:path>
            </a:pathLst>
          </a:cu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solidFill>
                <a:schemeClr val="accent2">
                  <a:lumMod val="75000"/>
                </a:schemeClr>
              </a:solidFill>
            </a:endParaRPr>
          </a:p>
        </p:txBody>
      </p:sp>
      <p:sp>
        <p:nvSpPr>
          <p:cNvPr id="24" name="TextBox 23">
            <a:extLst>
              <a:ext uri="{FF2B5EF4-FFF2-40B4-BE49-F238E27FC236}">
                <a16:creationId xmlns:a16="http://schemas.microsoft.com/office/drawing/2014/main" id="{016AA66E-0726-4B69-879C-34AD2BB1DC0F}"/>
              </a:ext>
            </a:extLst>
          </p:cNvPr>
          <p:cNvSpPr txBox="1"/>
          <p:nvPr/>
        </p:nvSpPr>
        <p:spPr>
          <a:xfrm>
            <a:off x="6140834" y="2651490"/>
            <a:ext cx="1781104" cy="461665"/>
          </a:xfrm>
          <a:prstGeom prst="rect">
            <a:avLst/>
          </a:prstGeom>
          <a:noFill/>
        </p:spPr>
        <p:txBody>
          <a:bodyPr wrap="square" rtlCol="0">
            <a:spAutoFit/>
          </a:bodyPr>
          <a:lstStyle/>
          <a:p>
            <a:r>
              <a:rPr lang="en-US" sz="2400" dirty="0"/>
              <a:t>Isaiah 53:4-5</a:t>
            </a:r>
            <a:endParaRPr lang="en-GB" sz="2400" dirty="0"/>
          </a:p>
        </p:txBody>
      </p:sp>
      <p:pic>
        <p:nvPicPr>
          <p:cNvPr id="1030" name="Picture 6">
            <a:extLst>
              <a:ext uri="{FF2B5EF4-FFF2-40B4-BE49-F238E27FC236}">
                <a16:creationId xmlns:a16="http://schemas.microsoft.com/office/drawing/2014/main" id="{F4803638-BED0-4F05-9425-9FA9C0CAD6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16446" y="4028569"/>
            <a:ext cx="828986" cy="1345311"/>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AF7DFDD6-9F1E-4183-8347-9A63814AF22F}"/>
              </a:ext>
            </a:extLst>
          </p:cNvPr>
          <p:cNvSpPr txBox="1"/>
          <p:nvPr/>
        </p:nvSpPr>
        <p:spPr>
          <a:xfrm>
            <a:off x="6247164" y="5050714"/>
            <a:ext cx="1536122" cy="461665"/>
          </a:xfrm>
          <a:prstGeom prst="rect">
            <a:avLst/>
          </a:prstGeom>
          <a:noFill/>
        </p:spPr>
        <p:txBody>
          <a:bodyPr wrap="square" rtlCol="0">
            <a:spAutoFit/>
          </a:bodyPr>
          <a:lstStyle/>
          <a:p>
            <a:r>
              <a:rPr lang="en-US" sz="2400" dirty="0"/>
              <a:t>John 16:33</a:t>
            </a:r>
            <a:endParaRPr lang="en-GB" sz="2400" dirty="0"/>
          </a:p>
        </p:txBody>
      </p:sp>
      <p:sp>
        <p:nvSpPr>
          <p:cNvPr id="28" name="TextBox 27">
            <a:extLst>
              <a:ext uri="{FF2B5EF4-FFF2-40B4-BE49-F238E27FC236}">
                <a16:creationId xmlns:a16="http://schemas.microsoft.com/office/drawing/2014/main" id="{7E4AFF2E-0072-4AFC-AA32-4E7F887551BC}"/>
              </a:ext>
            </a:extLst>
          </p:cNvPr>
          <p:cNvSpPr txBox="1"/>
          <p:nvPr/>
        </p:nvSpPr>
        <p:spPr>
          <a:xfrm>
            <a:off x="3696597" y="5146790"/>
            <a:ext cx="1868813" cy="461665"/>
          </a:xfrm>
          <a:prstGeom prst="rect">
            <a:avLst/>
          </a:prstGeom>
          <a:noFill/>
        </p:spPr>
        <p:txBody>
          <a:bodyPr wrap="square" rtlCol="0">
            <a:spAutoFit/>
          </a:bodyPr>
          <a:lstStyle/>
          <a:p>
            <a:r>
              <a:rPr lang="en-US" sz="2400" dirty="0"/>
              <a:t>Romans 8:28</a:t>
            </a:r>
            <a:endParaRPr lang="en-GB" sz="2400" dirty="0"/>
          </a:p>
        </p:txBody>
      </p:sp>
      <p:pic>
        <p:nvPicPr>
          <p:cNvPr id="1032" name="Picture 8">
            <a:extLst>
              <a:ext uri="{FF2B5EF4-FFF2-40B4-BE49-F238E27FC236}">
                <a16:creationId xmlns:a16="http://schemas.microsoft.com/office/drawing/2014/main" id="{17196E01-99CC-49E1-8AE8-FA6F74B8FC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4490" y="4078924"/>
            <a:ext cx="961892" cy="97179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93C7D869-A37C-4BF2-8A18-0D3D6D0E2F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940" y="4538295"/>
            <a:ext cx="1884764" cy="102850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a16="http://schemas.microsoft.com/office/drawing/2014/main" id="{8F9E3055-2E7E-4BCD-A31C-A32018E3E65B}"/>
              </a:ext>
            </a:extLst>
          </p:cNvPr>
          <p:cNvSpPr txBox="1"/>
          <p:nvPr/>
        </p:nvSpPr>
        <p:spPr>
          <a:xfrm>
            <a:off x="567383" y="3424968"/>
            <a:ext cx="2435981" cy="461665"/>
          </a:xfrm>
          <a:prstGeom prst="rect">
            <a:avLst/>
          </a:prstGeom>
          <a:noFill/>
        </p:spPr>
        <p:txBody>
          <a:bodyPr wrap="square" rtlCol="0">
            <a:spAutoFit/>
          </a:bodyPr>
          <a:lstStyle/>
          <a:p>
            <a:r>
              <a:rPr lang="en-US" sz="2400" dirty="0"/>
              <a:t>Revelation 21:3-4</a:t>
            </a:r>
            <a:endParaRPr lang="en-GB" sz="2400" dirty="0"/>
          </a:p>
        </p:txBody>
      </p:sp>
    </p:spTree>
    <p:extLst>
      <p:ext uri="{BB962C8B-B14F-4D97-AF65-F5344CB8AC3E}">
        <p14:creationId xmlns:p14="http://schemas.microsoft.com/office/powerpoint/2010/main" val="21398742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F8C94803-B4FB-458B-87BC-8D1525D6C217}"/>
              </a:ext>
            </a:extLst>
          </p:cNvPr>
          <p:cNvSpPr/>
          <p:nvPr/>
        </p:nvSpPr>
        <p:spPr>
          <a:xfrm>
            <a:off x="398568" y="2388573"/>
            <a:ext cx="2830218" cy="3248941"/>
          </a:xfrm>
          <a:custGeom>
            <a:avLst/>
            <a:gdLst>
              <a:gd name="connsiteX0" fmla="*/ 1100470 w 2200940"/>
              <a:gd name="connsiteY0" fmla="*/ 0 h 2526562"/>
              <a:gd name="connsiteX1" fmla="*/ 1334386 w 2200940"/>
              <a:gd name="connsiteY1" fmla="*/ 233916 h 2526562"/>
              <a:gd name="connsiteX2" fmla="*/ 1265874 w 2200940"/>
              <a:gd name="connsiteY2" fmla="*/ 399320 h 2526562"/>
              <a:gd name="connsiteX3" fmla="*/ 1201480 w 2200940"/>
              <a:gd name="connsiteY3" fmla="*/ 442735 h 2526562"/>
              <a:gd name="connsiteX4" fmla="*/ 1201480 w 2200940"/>
              <a:gd name="connsiteY4" fmla="*/ 660548 h 2526562"/>
              <a:gd name="connsiteX5" fmla="*/ 2200940 w 2200940"/>
              <a:gd name="connsiteY5" fmla="*/ 660548 h 2526562"/>
              <a:gd name="connsiteX6" fmla="*/ 2200940 w 2200940"/>
              <a:gd name="connsiteY6" fmla="*/ 1492545 h 2526562"/>
              <a:gd name="connsiteX7" fmla="*/ 1983127 w 2200940"/>
              <a:gd name="connsiteY7" fmla="*/ 1492545 h 2526562"/>
              <a:gd name="connsiteX8" fmla="*/ 1939712 w 2200940"/>
              <a:gd name="connsiteY8" fmla="*/ 1428151 h 2526562"/>
              <a:gd name="connsiteX9" fmla="*/ 1774308 w 2200940"/>
              <a:gd name="connsiteY9" fmla="*/ 1359639 h 2526562"/>
              <a:gd name="connsiteX10" fmla="*/ 1540392 w 2200940"/>
              <a:gd name="connsiteY10" fmla="*/ 1593555 h 2526562"/>
              <a:gd name="connsiteX11" fmla="*/ 1774308 w 2200940"/>
              <a:gd name="connsiteY11" fmla="*/ 1827471 h 2526562"/>
              <a:gd name="connsiteX12" fmla="*/ 1939712 w 2200940"/>
              <a:gd name="connsiteY12" fmla="*/ 1758959 h 2526562"/>
              <a:gd name="connsiteX13" fmla="*/ 1983128 w 2200940"/>
              <a:gd name="connsiteY13" fmla="*/ 1694564 h 2526562"/>
              <a:gd name="connsiteX14" fmla="*/ 2200940 w 2200940"/>
              <a:gd name="connsiteY14" fmla="*/ 1694564 h 2526562"/>
              <a:gd name="connsiteX15" fmla="*/ 2200940 w 2200940"/>
              <a:gd name="connsiteY15" fmla="*/ 2526562 h 2526562"/>
              <a:gd name="connsiteX16" fmla="*/ 0 w 2200940"/>
              <a:gd name="connsiteY16" fmla="*/ 2526562 h 2526562"/>
              <a:gd name="connsiteX17" fmla="*/ 0 w 2200940"/>
              <a:gd name="connsiteY17" fmla="*/ 660548 h 2526562"/>
              <a:gd name="connsiteX18" fmla="*/ 999461 w 2200940"/>
              <a:gd name="connsiteY18" fmla="*/ 660548 h 2526562"/>
              <a:gd name="connsiteX19" fmla="*/ 999461 w 2200940"/>
              <a:gd name="connsiteY19" fmla="*/ 442736 h 2526562"/>
              <a:gd name="connsiteX20" fmla="*/ 935066 w 2200940"/>
              <a:gd name="connsiteY20" fmla="*/ 399320 h 2526562"/>
              <a:gd name="connsiteX21" fmla="*/ 866554 w 2200940"/>
              <a:gd name="connsiteY21" fmla="*/ 233916 h 2526562"/>
              <a:gd name="connsiteX22" fmla="*/ 1100470 w 2200940"/>
              <a:gd name="connsiteY22" fmla="*/ 0 h 252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00940" h="2526562">
                <a:moveTo>
                  <a:pt x="1100470" y="0"/>
                </a:moveTo>
                <a:cubicBezTo>
                  <a:pt x="1229658" y="0"/>
                  <a:pt x="1334386" y="104728"/>
                  <a:pt x="1334386" y="233916"/>
                </a:cubicBezTo>
                <a:cubicBezTo>
                  <a:pt x="1334386" y="298510"/>
                  <a:pt x="1308204" y="356989"/>
                  <a:pt x="1265874" y="399320"/>
                </a:cubicBezTo>
                <a:lnTo>
                  <a:pt x="1201480" y="442735"/>
                </a:lnTo>
                <a:lnTo>
                  <a:pt x="1201480" y="660548"/>
                </a:lnTo>
                <a:lnTo>
                  <a:pt x="2200940" y="660548"/>
                </a:lnTo>
                <a:lnTo>
                  <a:pt x="2200940" y="1492545"/>
                </a:lnTo>
                <a:lnTo>
                  <a:pt x="1983127" y="1492545"/>
                </a:lnTo>
                <a:lnTo>
                  <a:pt x="1939712" y="1428151"/>
                </a:lnTo>
                <a:cubicBezTo>
                  <a:pt x="1897381" y="1385821"/>
                  <a:pt x="1838902" y="1359639"/>
                  <a:pt x="1774308" y="1359639"/>
                </a:cubicBezTo>
                <a:cubicBezTo>
                  <a:pt x="1645120" y="1359639"/>
                  <a:pt x="1540392" y="1464367"/>
                  <a:pt x="1540392" y="1593555"/>
                </a:cubicBezTo>
                <a:cubicBezTo>
                  <a:pt x="1540392" y="1722743"/>
                  <a:pt x="1645120" y="1827471"/>
                  <a:pt x="1774308" y="1827471"/>
                </a:cubicBezTo>
                <a:cubicBezTo>
                  <a:pt x="1838902" y="1827471"/>
                  <a:pt x="1897381" y="1801289"/>
                  <a:pt x="1939712" y="1758959"/>
                </a:cubicBezTo>
                <a:lnTo>
                  <a:pt x="1983128" y="1694564"/>
                </a:lnTo>
                <a:lnTo>
                  <a:pt x="2200940" y="1694564"/>
                </a:lnTo>
                <a:lnTo>
                  <a:pt x="2200940" y="2526562"/>
                </a:lnTo>
                <a:lnTo>
                  <a:pt x="0" y="2526562"/>
                </a:lnTo>
                <a:lnTo>
                  <a:pt x="0" y="660548"/>
                </a:lnTo>
                <a:lnTo>
                  <a:pt x="999461" y="660548"/>
                </a:lnTo>
                <a:lnTo>
                  <a:pt x="999461" y="442736"/>
                </a:lnTo>
                <a:lnTo>
                  <a:pt x="935066" y="399320"/>
                </a:lnTo>
                <a:cubicBezTo>
                  <a:pt x="892736" y="356989"/>
                  <a:pt x="866554" y="298510"/>
                  <a:pt x="866554" y="233916"/>
                </a:cubicBezTo>
                <a:cubicBezTo>
                  <a:pt x="866554" y="104728"/>
                  <a:pt x="971282" y="0"/>
                  <a:pt x="1100470" y="0"/>
                </a:cubicBezTo>
                <a:close/>
              </a:path>
            </a:pathLst>
          </a:cu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8" name="Freeform: Shape 47">
            <a:extLst>
              <a:ext uri="{FF2B5EF4-FFF2-40B4-BE49-F238E27FC236}">
                <a16:creationId xmlns:a16="http://schemas.microsoft.com/office/drawing/2014/main" id="{9EE0A9AA-70A7-480C-9A24-F266EC6ECDB9}"/>
              </a:ext>
            </a:extLst>
          </p:cNvPr>
          <p:cNvSpPr/>
          <p:nvPr/>
        </p:nvSpPr>
        <p:spPr>
          <a:xfrm>
            <a:off x="2381095" y="3251654"/>
            <a:ext cx="3677912" cy="2399533"/>
          </a:xfrm>
          <a:custGeom>
            <a:avLst/>
            <a:gdLst>
              <a:gd name="connsiteX0" fmla="*/ 659214 w 2860154"/>
              <a:gd name="connsiteY0" fmla="*/ 0 h 1866014"/>
              <a:gd name="connsiteX1" fmla="*/ 2860154 w 2860154"/>
              <a:gd name="connsiteY1" fmla="*/ 0 h 1866014"/>
              <a:gd name="connsiteX2" fmla="*/ 2860154 w 2860154"/>
              <a:gd name="connsiteY2" fmla="*/ 831998 h 1866014"/>
              <a:gd name="connsiteX3" fmla="*/ 2643670 w 2860154"/>
              <a:gd name="connsiteY3" fmla="*/ 831998 h 1866014"/>
              <a:gd name="connsiteX4" fmla="*/ 2600255 w 2860154"/>
              <a:gd name="connsiteY4" fmla="*/ 767604 h 1866014"/>
              <a:gd name="connsiteX5" fmla="*/ 2434851 w 2860154"/>
              <a:gd name="connsiteY5" fmla="*/ 699092 h 1866014"/>
              <a:gd name="connsiteX6" fmla="*/ 2200935 w 2860154"/>
              <a:gd name="connsiteY6" fmla="*/ 933008 h 1866014"/>
              <a:gd name="connsiteX7" fmla="*/ 2434851 w 2860154"/>
              <a:gd name="connsiteY7" fmla="*/ 1166924 h 1866014"/>
              <a:gd name="connsiteX8" fmla="*/ 2600255 w 2860154"/>
              <a:gd name="connsiteY8" fmla="*/ 1098412 h 1866014"/>
              <a:gd name="connsiteX9" fmla="*/ 2643671 w 2860154"/>
              <a:gd name="connsiteY9" fmla="*/ 1034017 h 1866014"/>
              <a:gd name="connsiteX10" fmla="*/ 2860154 w 2860154"/>
              <a:gd name="connsiteY10" fmla="*/ 1034017 h 1866014"/>
              <a:gd name="connsiteX11" fmla="*/ 2860154 w 2860154"/>
              <a:gd name="connsiteY11" fmla="*/ 1866014 h 1866014"/>
              <a:gd name="connsiteX12" fmla="*/ 659214 w 2860154"/>
              <a:gd name="connsiteY12" fmla="*/ 1866014 h 1866014"/>
              <a:gd name="connsiteX13" fmla="*/ 659214 w 2860154"/>
              <a:gd name="connsiteY13" fmla="*/ 1023383 h 1866014"/>
              <a:gd name="connsiteX14" fmla="*/ 442736 w 2860154"/>
              <a:gd name="connsiteY14" fmla="*/ 1023383 h 1866014"/>
              <a:gd name="connsiteX15" fmla="*/ 399320 w 2860154"/>
              <a:gd name="connsiteY15" fmla="*/ 1087778 h 1866014"/>
              <a:gd name="connsiteX16" fmla="*/ 233916 w 2860154"/>
              <a:gd name="connsiteY16" fmla="*/ 1156290 h 1866014"/>
              <a:gd name="connsiteX17" fmla="*/ 0 w 2860154"/>
              <a:gd name="connsiteY17" fmla="*/ 922374 h 1866014"/>
              <a:gd name="connsiteX18" fmla="*/ 233916 w 2860154"/>
              <a:gd name="connsiteY18" fmla="*/ 688458 h 1866014"/>
              <a:gd name="connsiteX19" fmla="*/ 399320 w 2860154"/>
              <a:gd name="connsiteY19" fmla="*/ 756970 h 1866014"/>
              <a:gd name="connsiteX20" fmla="*/ 442735 w 2860154"/>
              <a:gd name="connsiteY20" fmla="*/ 821364 h 1866014"/>
              <a:gd name="connsiteX21" fmla="*/ 659214 w 2860154"/>
              <a:gd name="connsiteY21" fmla="*/ 821364 h 186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60154" h="1866014">
                <a:moveTo>
                  <a:pt x="659214" y="0"/>
                </a:moveTo>
                <a:lnTo>
                  <a:pt x="2860154" y="0"/>
                </a:lnTo>
                <a:lnTo>
                  <a:pt x="2860154" y="831998"/>
                </a:lnTo>
                <a:lnTo>
                  <a:pt x="2643670" y="831998"/>
                </a:lnTo>
                <a:lnTo>
                  <a:pt x="2600255" y="767604"/>
                </a:lnTo>
                <a:cubicBezTo>
                  <a:pt x="2557924" y="725274"/>
                  <a:pt x="2499445" y="699092"/>
                  <a:pt x="2434851" y="699092"/>
                </a:cubicBezTo>
                <a:cubicBezTo>
                  <a:pt x="2305663" y="699092"/>
                  <a:pt x="2200935" y="803820"/>
                  <a:pt x="2200935" y="933008"/>
                </a:cubicBezTo>
                <a:cubicBezTo>
                  <a:pt x="2200935" y="1062196"/>
                  <a:pt x="2305663" y="1166924"/>
                  <a:pt x="2434851" y="1166924"/>
                </a:cubicBezTo>
                <a:cubicBezTo>
                  <a:pt x="2499445" y="1166924"/>
                  <a:pt x="2557924" y="1140742"/>
                  <a:pt x="2600255" y="1098412"/>
                </a:cubicBezTo>
                <a:lnTo>
                  <a:pt x="2643671" y="1034017"/>
                </a:lnTo>
                <a:lnTo>
                  <a:pt x="2860154" y="1034017"/>
                </a:lnTo>
                <a:lnTo>
                  <a:pt x="2860154" y="1866014"/>
                </a:lnTo>
                <a:lnTo>
                  <a:pt x="659214" y="1866014"/>
                </a:lnTo>
                <a:lnTo>
                  <a:pt x="659214" y="1023383"/>
                </a:lnTo>
                <a:lnTo>
                  <a:pt x="442736" y="1023383"/>
                </a:lnTo>
                <a:lnTo>
                  <a:pt x="399320" y="1087778"/>
                </a:lnTo>
                <a:cubicBezTo>
                  <a:pt x="356989" y="1130108"/>
                  <a:pt x="298510" y="1156290"/>
                  <a:pt x="233916" y="1156290"/>
                </a:cubicBezTo>
                <a:cubicBezTo>
                  <a:pt x="104728" y="1156290"/>
                  <a:pt x="0" y="1051562"/>
                  <a:pt x="0" y="922374"/>
                </a:cubicBezTo>
                <a:cubicBezTo>
                  <a:pt x="0" y="793186"/>
                  <a:pt x="104728" y="688458"/>
                  <a:pt x="233916" y="688458"/>
                </a:cubicBezTo>
                <a:cubicBezTo>
                  <a:pt x="298510" y="688458"/>
                  <a:pt x="356989" y="714640"/>
                  <a:pt x="399320" y="756970"/>
                </a:cubicBezTo>
                <a:lnTo>
                  <a:pt x="442735" y="821364"/>
                </a:lnTo>
                <a:lnTo>
                  <a:pt x="659214" y="821364"/>
                </a:lnTo>
                <a:close/>
              </a:path>
            </a:pathLst>
          </a:custGeom>
          <a:solidFill>
            <a:srgbClr val="FF6969"/>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4" name="Freeform: Shape 43">
            <a:extLst>
              <a:ext uri="{FF2B5EF4-FFF2-40B4-BE49-F238E27FC236}">
                <a16:creationId xmlns:a16="http://schemas.microsoft.com/office/drawing/2014/main" id="{0E18D061-CDEE-4BA5-B11C-950C0C05C7DA}"/>
              </a:ext>
            </a:extLst>
          </p:cNvPr>
          <p:cNvSpPr/>
          <p:nvPr/>
        </p:nvSpPr>
        <p:spPr>
          <a:xfrm>
            <a:off x="5214354" y="3251654"/>
            <a:ext cx="3664238" cy="2399533"/>
          </a:xfrm>
          <a:custGeom>
            <a:avLst/>
            <a:gdLst>
              <a:gd name="connsiteX0" fmla="*/ 648581 w 2849521"/>
              <a:gd name="connsiteY0" fmla="*/ 0 h 1866014"/>
              <a:gd name="connsiteX1" fmla="*/ 1660008 w 2849521"/>
              <a:gd name="connsiteY1" fmla="*/ 0 h 1866014"/>
              <a:gd name="connsiteX2" fmla="*/ 1660008 w 2849521"/>
              <a:gd name="connsiteY2" fmla="*/ 217813 h 1866014"/>
              <a:gd name="connsiteX3" fmla="*/ 1595614 w 2849521"/>
              <a:gd name="connsiteY3" fmla="*/ 261228 h 1866014"/>
              <a:gd name="connsiteX4" fmla="*/ 1527102 w 2849521"/>
              <a:gd name="connsiteY4" fmla="*/ 426632 h 1866014"/>
              <a:gd name="connsiteX5" fmla="*/ 1761018 w 2849521"/>
              <a:gd name="connsiteY5" fmla="*/ 660548 h 1866014"/>
              <a:gd name="connsiteX6" fmla="*/ 1994934 w 2849521"/>
              <a:gd name="connsiteY6" fmla="*/ 426632 h 1866014"/>
              <a:gd name="connsiteX7" fmla="*/ 1926422 w 2849521"/>
              <a:gd name="connsiteY7" fmla="*/ 261228 h 1866014"/>
              <a:gd name="connsiteX8" fmla="*/ 1862027 w 2849521"/>
              <a:gd name="connsiteY8" fmla="*/ 217812 h 1866014"/>
              <a:gd name="connsiteX9" fmla="*/ 1862027 w 2849521"/>
              <a:gd name="connsiteY9" fmla="*/ 0 h 1866014"/>
              <a:gd name="connsiteX10" fmla="*/ 2849521 w 2849521"/>
              <a:gd name="connsiteY10" fmla="*/ 0 h 1866014"/>
              <a:gd name="connsiteX11" fmla="*/ 2849521 w 2849521"/>
              <a:gd name="connsiteY11" fmla="*/ 1866014 h 1866014"/>
              <a:gd name="connsiteX12" fmla="*/ 648581 w 2849521"/>
              <a:gd name="connsiteY12" fmla="*/ 1866014 h 1866014"/>
              <a:gd name="connsiteX13" fmla="*/ 648581 w 2849521"/>
              <a:gd name="connsiteY13" fmla="*/ 1034017 h 1866014"/>
              <a:gd name="connsiteX14" fmla="*/ 442736 w 2849521"/>
              <a:gd name="connsiteY14" fmla="*/ 1034017 h 1866014"/>
              <a:gd name="connsiteX15" fmla="*/ 399320 w 2849521"/>
              <a:gd name="connsiteY15" fmla="*/ 1098412 h 1866014"/>
              <a:gd name="connsiteX16" fmla="*/ 233916 w 2849521"/>
              <a:gd name="connsiteY16" fmla="*/ 1166924 h 1866014"/>
              <a:gd name="connsiteX17" fmla="*/ 0 w 2849521"/>
              <a:gd name="connsiteY17" fmla="*/ 933008 h 1866014"/>
              <a:gd name="connsiteX18" fmla="*/ 233916 w 2849521"/>
              <a:gd name="connsiteY18" fmla="*/ 699092 h 1866014"/>
              <a:gd name="connsiteX19" fmla="*/ 399320 w 2849521"/>
              <a:gd name="connsiteY19" fmla="*/ 767604 h 1866014"/>
              <a:gd name="connsiteX20" fmla="*/ 442735 w 2849521"/>
              <a:gd name="connsiteY20" fmla="*/ 831998 h 1866014"/>
              <a:gd name="connsiteX21" fmla="*/ 648581 w 2849521"/>
              <a:gd name="connsiteY21" fmla="*/ 831998 h 186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49521" h="1866014">
                <a:moveTo>
                  <a:pt x="648581" y="0"/>
                </a:moveTo>
                <a:lnTo>
                  <a:pt x="1660008" y="0"/>
                </a:lnTo>
                <a:lnTo>
                  <a:pt x="1660008" y="217813"/>
                </a:lnTo>
                <a:lnTo>
                  <a:pt x="1595614" y="261228"/>
                </a:lnTo>
                <a:cubicBezTo>
                  <a:pt x="1553284" y="303559"/>
                  <a:pt x="1527102" y="362038"/>
                  <a:pt x="1527102" y="426632"/>
                </a:cubicBezTo>
                <a:cubicBezTo>
                  <a:pt x="1527102" y="555820"/>
                  <a:pt x="1631830" y="660548"/>
                  <a:pt x="1761018" y="660548"/>
                </a:cubicBezTo>
                <a:cubicBezTo>
                  <a:pt x="1890206" y="660548"/>
                  <a:pt x="1994934" y="555820"/>
                  <a:pt x="1994934" y="426632"/>
                </a:cubicBezTo>
                <a:cubicBezTo>
                  <a:pt x="1994934" y="362038"/>
                  <a:pt x="1968752" y="303559"/>
                  <a:pt x="1926422" y="261228"/>
                </a:cubicBezTo>
                <a:lnTo>
                  <a:pt x="1862027" y="217812"/>
                </a:lnTo>
                <a:lnTo>
                  <a:pt x="1862027" y="0"/>
                </a:lnTo>
                <a:lnTo>
                  <a:pt x="2849521" y="0"/>
                </a:lnTo>
                <a:lnTo>
                  <a:pt x="2849521" y="1866014"/>
                </a:lnTo>
                <a:lnTo>
                  <a:pt x="648581" y="1866014"/>
                </a:lnTo>
                <a:lnTo>
                  <a:pt x="648581" y="1034017"/>
                </a:lnTo>
                <a:lnTo>
                  <a:pt x="442736" y="1034017"/>
                </a:lnTo>
                <a:lnTo>
                  <a:pt x="399320" y="1098412"/>
                </a:lnTo>
                <a:cubicBezTo>
                  <a:pt x="356989" y="1140742"/>
                  <a:pt x="298510" y="1166924"/>
                  <a:pt x="233916" y="1166924"/>
                </a:cubicBezTo>
                <a:cubicBezTo>
                  <a:pt x="104728" y="1166924"/>
                  <a:pt x="0" y="1062196"/>
                  <a:pt x="0" y="933008"/>
                </a:cubicBezTo>
                <a:cubicBezTo>
                  <a:pt x="0" y="803820"/>
                  <a:pt x="104728" y="699092"/>
                  <a:pt x="233916" y="699092"/>
                </a:cubicBezTo>
                <a:cubicBezTo>
                  <a:pt x="298510" y="699092"/>
                  <a:pt x="356989" y="725274"/>
                  <a:pt x="399320" y="767604"/>
                </a:cubicBezTo>
                <a:lnTo>
                  <a:pt x="442735" y="831998"/>
                </a:lnTo>
                <a:lnTo>
                  <a:pt x="648581" y="831998"/>
                </a:lnTo>
                <a:close/>
              </a:path>
            </a:pathLst>
          </a:cu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solidFill>
                <a:srgbClr val="B2B2B2"/>
              </a:solidFill>
            </a:endParaRPr>
          </a:p>
        </p:txBody>
      </p:sp>
      <p:sp>
        <p:nvSpPr>
          <p:cNvPr id="25" name="Freeform: Shape 24">
            <a:extLst>
              <a:ext uri="{FF2B5EF4-FFF2-40B4-BE49-F238E27FC236}">
                <a16:creationId xmlns:a16="http://schemas.microsoft.com/office/drawing/2014/main" id="{1385C3D1-6259-497D-AB77-F15114741BDF}"/>
              </a:ext>
            </a:extLst>
          </p:cNvPr>
          <p:cNvSpPr/>
          <p:nvPr/>
        </p:nvSpPr>
        <p:spPr>
          <a:xfrm rot="5400000">
            <a:off x="1038615" y="212074"/>
            <a:ext cx="2399533" cy="3679628"/>
          </a:xfrm>
          <a:custGeom>
            <a:avLst/>
            <a:gdLst>
              <a:gd name="connsiteX0" fmla="*/ 0 w 1866014"/>
              <a:gd name="connsiteY0" fmla="*/ 2861488 h 2861488"/>
              <a:gd name="connsiteX1" fmla="*/ 0 w 1866014"/>
              <a:gd name="connsiteY1" fmla="*/ 660548 h 2861488"/>
              <a:gd name="connsiteX2" fmla="*/ 831998 w 1866014"/>
              <a:gd name="connsiteY2" fmla="*/ 660548 h 2861488"/>
              <a:gd name="connsiteX3" fmla="*/ 831998 w 1866014"/>
              <a:gd name="connsiteY3" fmla="*/ 442736 h 2861488"/>
              <a:gd name="connsiteX4" fmla="*/ 767603 w 1866014"/>
              <a:gd name="connsiteY4" fmla="*/ 399320 h 2861488"/>
              <a:gd name="connsiteX5" fmla="*/ 699091 w 1866014"/>
              <a:gd name="connsiteY5" fmla="*/ 233916 h 2861488"/>
              <a:gd name="connsiteX6" fmla="*/ 933007 w 1866014"/>
              <a:gd name="connsiteY6" fmla="*/ 0 h 2861488"/>
              <a:gd name="connsiteX7" fmla="*/ 1166923 w 1866014"/>
              <a:gd name="connsiteY7" fmla="*/ 233916 h 2861488"/>
              <a:gd name="connsiteX8" fmla="*/ 1098411 w 1866014"/>
              <a:gd name="connsiteY8" fmla="*/ 399320 h 2861488"/>
              <a:gd name="connsiteX9" fmla="*/ 1034017 w 1866014"/>
              <a:gd name="connsiteY9" fmla="*/ 442735 h 2861488"/>
              <a:gd name="connsiteX10" fmla="*/ 1034017 w 1866014"/>
              <a:gd name="connsiteY10" fmla="*/ 660548 h 2861488"/>
              <a:gd name="connsiteX11" fmla="*/ 1866014 w 1866014"/>
              <a:gd name="connsiteY11" fmla="*/ 660548 h 2861488"/>
              <a:gd name="connsiteX12" fmla="*/ 1866014 w 1866014"/>
              <a:gd name="connsiteY12" fmla="*/ 1660008 h 2861488"/>
              <a:gd name="connsiteX13" fmla="*/ 1648201 w 1866014"/>
              <a:gd name="connsiteY13" fmla="*/ 1660008 h 2861488"/>
              <a:gd name="connsiteX14" fmla="*/ 1604786 w 1866014"/>
              <a:gd name="connsiteY14" fmla="*/ 1595614 h 2861488"/>
              <a:gd name="connsiteX15" fmla="*/ 1439382 w 1866014"/>
              <a:gd name="connsiteY15" fmla="*/ 1527102 h 2861488"/>
              <a:gd name="connsiteX16" fmla="*/ 1205466 w 1866014"/>
              <a:gd name="connsiteY16" fmla="*/ 1761018 h 2861488"/>
              <a:gd name="connsiteX17" fmla="*/ 1439382 w 1866014"/>
              <a:gd name="connsiteY17" fmla="*/ 1994934 h 2861488"/>
              <a:gd name="connsiteX18" fmla="*/ 1604786 w 1866014"/>
              <a:gd name="connsiteY18" fmla="*/ 1926422 h 2861488"/>
              <a:gd name="connsiteX19" fmla="*/ 1648202 w 1866014"/>
              <a:gd name="connsiteY19" fmla="*/ 1862027 h 2861488"/>
              <a:gd name="connsiteX20" fmla="*/ 1866014 w 1866014"/>
              <a:gd name="connsiteY20" fmla="*/ 1862027 h 2861488"/>
              <a:gd name="connsiteX21" fmla="*/ 1866014 w 1866014"/>
              <a:gd name="connsiteY21" fmla="*/ 2861488 h 286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014" h="2861488">
                <a:moveTo>
                  <a:pt x="0" y="2861488"/>
                </a:moveTo>
                <a:lnTo>
                  <a:pt x="0" y="660548"/>
                </a:lnTo>
                <a:lnTo>
                  <a:pt x="831998" y="660548"/>
                </a:lnTo>
                <a:lnTo>
                  <a:pt x="831998" y="442736"/>
                </a:lnTo>
                <a:lnTo>
                  <a:pt x="767603" y="399320"/>
                </a:lnTo>
                <a:cubicBezTo>
                  <a:pt x="725273" y="356989"/>
                  <a:pt x="699091" y="298510"/>
                  <a:pt x="699091" y="233916"/>
                </a:cubicBezTo>
                <a:cubicBezTo>
                  <a:pt x="699091" y="104728"/>
                  <a:pt x="803819" y="0"/>
                  <a:pt x="933007" y="0"/>
                </a:cubicBezTo>
                <a:cubicBezTo>
                  <a:pt x="1062195" y="0"/>
                  <a:pt x="1166923" y="104728"/>
                  <a:pt x="1166923" y="233916"/>
                </a:cubicBezTo>
                <a:cubicBezTo>
                  <a:pt x="1166923" y="298510"/>
                  <a:pt x="1140741" y="356989"/>
                  <a:pt x="1098411" y="399320"/>
                </a:cubicBezTo>
                <a:lnTo>
                  <a:pt x="1034017" y="442735"/>
                </a:lnTo>
                <a:lnTo>
                  <a:pt x="1034017" y="660548"/>
                </a:lnTo>
                <a:lnTo>
                  <a:pt x="1866014" y="660548"/>
                </a:lnTo>
                <a:lnTo>
                  <a:pt x="1866014" y="1660008"/>
                </a:lnTo>
                <a:lnTo>
                  <a:pt x="1648201" y="1660008"/>
                </a:lnTo>
                <a:lnTo>
                  <a:pt x="1604786" y="1595614"/>
                </a:lnTo>
                <a:cubicBezTo>
                  <a:pt x="1562455" y="1553284"/>
                  <a:pt x="1503976" y="1527102"/>
                  <a:pt x="1439382" y="1527102"/>
                </a:cubicBezTo>
                <a:cubicBezTo>
                  <a:pt x="1310194" y="1527102"/>
                  <a:pt x="1205466" y="1631830"/>
                  <a:pt x="1205466" y="1761018"/>
                </a:cubicBezTo>
                <a:cubicBezTo>
                  <a:pt x="1205466" y="1890206"/>
                  <a:pt x="1310194" y="1994934"/>
                  <a:pt x="1439382" y="1994934"/>
                </a:cubicBezTo>
                <a:cubicBezTo>
                  <a:pt x="1503976" y="1994934"/>
                  <a:pt x="1562455" y="1968752"/>
                  <a:pt x="1604786" y="1926422"/>
                </a:cubicBezTo>
                <a:lnTo>
                  <a:pt x="1648202" y="1862027"/>
                </a:lnTo>
                <a:lnTo>
                  <a:pt x="1866014" y="1862027"/>
                </a:lnTo>
                <a:lnTo>
                  <a:pt x="1866014" y="2861488"/>
                </a:lnTo>
                <a:close/>
              </a:path>
            </a:pathLst>
          </a:cu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9" name="Freeform: Shape 28">
            <a:extLst>
              <a:ext uri="{FF2B5EF4-FFF2-40B4-BE49-F238E27FC236}">
                <a16:creationId xmlns:a16="http://schemas.microsoft.com/office/drawing/2014/main" id="{DAF507A1-898A-4BED-B363-0C25673E3790}"/>
              </a:ext>
            </a:extLst>
          </p:cNvPr>
          <p:cNvSpPr/>
          <p:nvPr/>
        </p:nvSpPr>
        <p:spPr>
          <a:xfrm rot="5400000">
            <a:off x="3868835" y="212074"/>
            <a:ext cx="2399533" cy="3679628"/>
          </a:xfrm>
          <a:custGeom>
            <a:avLst/>
            <a:gdLst>
              <a:gd name="connsiteX0" fmla="*/ 0 w 1866014"/>
              <a:gd name="connsiteY0" fmla="*/ 2861488 h 2861488"/>
              <a:gd name="connsiteX1" fmla="*/ 0 w 1866014"/>
              <a:gd name="connsiteY1" fmla="*/ 660548 h 2861488"/>
              <a:gd name="connsiteX2" fmla="*/ 831998 w 1866014"/>
              <a:gd name="connsiteY2" fmla="*/ 660548 h 2861488"/>
              <a:gd name="connsiteX3" fmla="*/ 831998 w 1866014"/>
              <a:gd name="connsiteY3" fmla="*/ 442736 h 2861488"/>
              <a:gd name="connsiteX4" fmla="*/ 767603 w 1866014"/>
              <a:gd name="connsiteY4" fmla="*/ 399320 h 2861488"/>
              <a:gd name="connsiteX5" fmla="*/ 699091 w 1866014"/>
              <a:gd name="connsiteY5" fmla="*/ 233916 h 2861488"/>
              <a:gd name="connsiteX6" fmla="*/ 933007 w 1866014"/>
              <a:gd name="connsiteY6" fmla="*/ 0 h 2861488"/>
              <a:gd name="connsiteX7" fmla="*/ 1166923 w 1866014"/>
              <a:gd name="connsiteY7" fmla="*/ 233916 h 2861488"/>
              <a:gd name="connsiteX8" fmla="*/ 1098411 w 1866014"/>
              <a:gd name="connsiteY8" fmla="*/ 399320 h 2861488"/>
              <a:gd name="connsiteX9" fmla="*/ 1034017 w 1866014"/>
              <a:gd name="connsiteY9" fmla="*/ 442735 h 2861488"/>
              <a:gd name="connsiteX10" fmla="*/ 1034017 w 1866014"/>
              <a:gd name="connsiteY10" fmla="*/ 660548 h 2861488"/>
              <a:gd name="connsiteX11" fmla="*/ 1866014 w 1866014"/>
              <a:gd name="connsiteY11" fmla="*/ 660548 h 2861488"/>
              <a:gd name="connsiteX12" fmla="*/ 1866014 w 1866014"/>
              <a:gd name="connsiteY12" fmla="*/ 2861488 h 2861488"/>
              <a:gd name="connsiteX13" fmla="*/ 1034017 w 1866014"/>
              <a:gd name="connsiteY13" fmla="*/ 2861488 h 2861488"/>
              <a:gd name="connsiteX14" fmla="*/ 1034017 w 1866014"/>
              <a:gd name="connsiteY14" fmla="*/ 2643675 h 2861488"/>
              <a:gd name="connsiteX15" fmla="*/ 1098411 w 1866014"/>
              <a:gd name="connsiteY15" fmla="*/ 2600260 h 2861488"/>
              <a:gd name="connsiteX16" fmla="*/ 1166923 w 1866014"/>
              <a:gd name="connsiteY16" fmla="*/ 2434856 h 2861488"/>
              <a:gd name="connsiteX17" fmla="*/ 933007 w 1866014"/>
              <a:gd name="connsiteY17" fmla="*/ 2200940 h 2861488"/>
              <a:gd name="connsiteX18" fmla="*/ 699091 w 1866014"/>
              <a:gd name="connsiteY18" fmla="*/ 2434856 h 2861488"/>
              <a:gd name="connsiteX19" fmla="*/ 767603 w 1866014"/>
              <a:gd name="connsiteY19" fmla="*/ 2600260 h 2861488"/>
              <a:gd name="connsiteX20" fmla="*/ 831998 w 1866014"/>
              <a:gd name="connsiteY20" fmla="*/ 2643676 h 2861488"/>
              <a:gd name="connsiteX21" fmla="*/ 831998 w 1866014"/>
              <a:gd name="connsiteY21" fmla="*/ 2861488 h 286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014" h="2861488">
                <a:moveTo>
                  <a:pt x="0" y="2861488"/>
                </a:moveTo>
                <a:lnTo>
                  <a:pt x="0" y="660548"/>
                </a:lnTo>
                <a:lnTo>
                  <a:pt x="831998" y="660548"/>
                </a:lnTo>
                <a:lnTo>
                  <a:pt x="831998" y="442736"/>
                </a:lnTo>
                <a:lnTo>
                  <a:pt x="767603" y="399320"/>
                </a:lnTo>
                <a:cubicBezTo>
                  <a:pt x="725273" y="356989"/>
                  <a:pt x="699091" y="298510"/>
                  <a:pt x="699091" y="233916"/>
                </a:cubicBezTo>
                <a:cubicBezTo>
                  <a:pt x="699091" y="104728"/>
                  <a:pt x="803819" y="0"/>
                  <a:pt x="933007" y="0"/>
                </a:cubicBezTo>
                <a:cubicBezTo>
                  <a:pt x="1062195" y="0"/>
                  <a:pt x="1166923" y="104728"/>
                  <a:pt x="1166923" y="233916"/>
                </a:cubicBezTo>
                <a:cubicBezTo>
                  <a:pt x="1166923" y="298510"/>
                  <a:pt x="1140741" y="356989"/>
                  <a:pt x="1098411" y="399320"/>
                </a:cubicBezTo>
                <a:lnTo>
                  <a:pt x="1034017" y="442735"/>
                </a:lnTo>
                <a:lnTo>
                  <a:pt x="1034017" y="660548"/>
                </a:lnTo>
                <a:lnTo>
                  <a:pt x="1866014" y="660548"/>
                </a:lnTo>
                <a:lnTo>
                  <a:pt x="1866014" y="2861488"/>
                </a:lnTo>
                <a:lnTo>
                  <a:pt x="1034017" y="2861488"/>
                </a:lnTo>
                <a:lnTo>
                  <a:pt x="1034017" y="2643675"/>
                </a:lnTo>
                <a:lnTo>
                  <a:pt x="1098411" y="2600260"/>
                </a:lnTo>
                <a:cubicBezTo>
                  <a:pt x="1140741" y="2557929"/>
                  <a:pt x="1166923" y="2499450"/>
                  <a:pt x="1166923" y="2434856"/>
                </a:cubicBezTo>
                <a:cubicBezTo>
                  <a:pt x="1166923" y="2305668"/>
                  <a:pt x="1062195" y="2200940"/>
                  <a:pt x="933007" y="2200940"/>
                </a:cubicBezTo>
                <a:cubicBezTo>
                  <a:pt x="803819" y="2200940"/>
                  <a:pt x="699091" y="2305668"/>
                  <a:pt x="699091" y="2434856"/>
                </a:cubicBezTo>
                <a:cubicBezTo>
                  <a:pt x="699091" y="2499450"/>
                  <a:pt x="725273" y="2557929"/>
                  <a:pt x="767603" y="2600260"/>
                </a:cubicBezTo>
                <a:lnTo>
                  <a:pt x="831998" y="2643676"/>
                </a:lnTo>
                <a:lnTo>
                  <a:pt x="831998" y="2861488"/>
                </a:lnTo>
                <a:close/>
              </a:path>
            </a:pathLst>
          </a:cu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1" name="Freeform: Shape 40">
            <a:extLst>
              <a:ext uri="{FF2B5EF4-FFF2-40B4-BE49-F238E27FC236}">
                <a16:creationId xmlns:a16="http://schemas.microsoft.com/office/drawing/2014/main" id="{7ED39B88-DC61-425C-B2A2-7342E58EC761}"/>
              </a:ext>
            </a:extLst>
          </p:cNvPr>
          <p:cNvSpPr/>
          <p:nvPr/>
        </p:nvSpPr>
        <p:spPr>
          <a:xfrm rot="10800000">
            <a:off x="6063764" y="852120"/>
            <a:ext cx="2830220" cy="3248941"/>
          </a:xfrm>
          <a:custGeom>
            <a:avLst/>
            <a:gdLst>
              <a:gd name="connsiteX0" fmla="*/ 2200940 w 2200940"/>
              <a:gd name="connsiteY0" fmla="*/ 2526562 h 2526562"/>
              <a:gd name="connsiteX1" fmla="*/ 0 w 2200940"/>
              <a:gd name="connsiteY1" fmla="*/ 2526562 h 2526562"/>
              <a:gd name="connsiteX2" fmla="*/ 0 w 2200940"/>
              <a:gd name="connsiteY2" fmla="*/ 660548 h 2526562"/>
              <a:gd name="connsiteX3" fmla="*/ 999460 w 2200940"/>
              <a:gd name="connsiteY3" fmla="*/ 660548 h 2526562"/>
              <a:gd name="connsiteX4" fmla="*/ 999460 w 2200940"/>
              <a:gd name="connsiteY4" fmla="*/ 451375 h 2526562"/>
              <a:gd name="connsiteX5" fmla="*/ 935066 w 2200940"/>
              <a:gd name="connsiteY5" fmla="*/ 407960 h 2526562"/>
              <a:gd name="connsiteX6" fmla="*/ 866554 w 2200940"/>
              <a:gd name="connsiteY6" fmla="*/ 242556 h 2526562"/>
              <a:gd name="connsiteX7" fmla="*/ 866989 w 2200940"/>
              <a:gd name="connsiteY7" fmla="*/ 238241 h 2526562"/>
              <a:gd name="connsiteX8" fmla="*/ 866553 w 2200940"/>
              <a:gd name="connsiteY8" fmla="*/ 233916 h 2526562"/>
              <a:gd name="connsiteX9" fmla="*/ 1100469 w 2200940"/>
              <a:gd name="connsiteY9" fmla="*/ 0 h 2526562"/>
              <a:gd name="connsiteX10" fmla="*/ 1334385 w 2200940"/>
              <a:gd name="connsiteY10" fmla="*/ 233916 h 2526562"/>
              <a:gd name="connsiteX11" fmla="*/ 1333950 w 2200940"/>
              <a:gd name="connsiteY11" fmla="*/ 238231 h 2526562"/>
              <a:gd name="connsiteX12" fmla="*/ 1334386 w 2200940"/>
              <a:gd name="connsiteY12" fmla="*/ 242556 h 2526562"/>
              <a:gd name="connsiteX13" fmla="*/ 1265874 w 2200940"/>
              <a:gd name="connsiteY13" fmla="*/ 407960 h 2526562"/>
              <a:gd name="connsiteX14" fmla="*/ 1201480 w 2200940"/>
              <a:gd name="connsiteY14" fmla="*/ 451375 h 2526562"/>
              <a:gd name="connsiteX15" fmla="*/ 1201480 w 2200940"/>
              <a:gd name="connsiteY15" fmla="*/ 660548 h 2526562"/>
              <a:gd name="connsiteX16" fmla="*/ 2200940 w 2200940"/>
              <a:gd name="connsiteY16" fmla="*/ 660548 h 2526562"/>
              <a:gd name="connsiteX17" fmla="*/ 2200940 w 2200940"/>
              <a:gd name="connsiteY17" fmla="*/ 1492545 h 2526562"/>
              <a:gd name="connsiteX18" fmla="*/ 1983127 w 2200940"/>
              <a:gd name="connsiteY18" fmla="*/ 1492545 h 2526562"/>
              <a:gd name="connsiteX19" fmla="*/ 1939712 w 2200940"/>
              <a:gd name="connsiteY19" fmla="*/ 1428151 h 2526562"/>
              <a:gd name="connsiteX20" fmla="*/ 1774308 w 2200940"/>
              <a:gd name="connsiteY20" fmla="*/ 1359639 h 2526562"/>
              <a:gd name="connsiteX21" fmla="*/ 1540392 w 2200940"/>
              <a:gd name="connsiteY21" fmla="*/ 1593555 h 2526562"/>
              <a:gd name="connsiteX22" fmla="*/ 1774308 w 2200940"/>
              <a:gd name="connsiteY22" fmla="*/ 1827471 h 2526562"/>
              <a:gd name="connsiteX23" fmla="*/ 1939712 w 2200940"/>
              <a:gd name="connsiteY23" fmla="*/ 1758959 h 2526562"/>
              <a:gd name="connsiteX24" fmla="*/ 1983128 w 2200940"/>
              <a:gd name="connsiteY24" fmla="*/ 1694564 h 2526562"/>
              <a:gd name="connsiteX25" fmla="*/ 2200940 w 2200940"/>
              <a:gd name="connsiteY25" fmla="*/ 1694564 h 252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00940" h="2526562">
                <a:moveTo>
                  <a:pt x="2200940" y="2526562"/>
                </a:moveTo>
                <a:lnTo>
                  <a:pt x="0" y="2526562"/>
                </a:lnTo>
                <a:lnTo>
                  <a:pt x="0" y="660548"/>
                </a:lnTo>
                <a:lnTo>
                  <a:pt x="999460" y="660548"/>
                </a:lnTo>
                <a:lnTo>
                  <a:pt x="999460" y="451375"/>
                </a:lnTo>
                <a:lnTo>
                  <a:pt x="935066" y="407960"/>
                </a:lnTo>
                <a:cubicBezTo>
                  <a:pt x="892736" y="365629"/>
                  <a:pt x="866554" y="307150"/>
                  <a:pt x="866554" y="242556"/>
                </a:cubicBezTo>
                <a:lnTo>
                  <a:pt x="866989" y="238241"/>
                </a:lnTo>
                <a:lnTo>
                  <a:pt x="866553" y="233916"/>
                </a:lnTo>
                <a:cubicBezTo>
                  <a:pt x="866553" y="104728"/>
                  <a:pt x="971281" y="0"/>
                  <a:pt x="1100469" y="0"/>
                </a:cubicBezTo>
                <a:cubicBezTo>
                  <a:pt x="1229657" y="0"/>
                  <a:pt x="1334385" y="104728"/>
                  <a:pt x="1334385" y="233916"/>
                </a:cubicBezTo>
                <a:lnTo>
                  <a:pt x="1333950" y="238231"/>
                </a:lnTo>
                <a:lnTo>
                  <a:pt x="1334386" y="242556"/>
                </a:lnTo>
                <a:cubicBezTo>
                  <a:pt x="1334386" y="307150"/>
                  <a:pt x="1308204" y="365629"/>
                  <a:pt x="1265874" y="407960"/>
                </a:cubicBezTo>
                <a:lnTo>
                  <a:pt x="1201480" y="451375"/>
                </a:lnTo>
                <a:lnTo>
                  <a:pt x="1201480" y="660548"/>
                </a:lnTo>
                <a:lnTo>
                  <a:pt x="2200940" y="660548"/>
                </a:lnTo>
                <a:lnTo>
                  <a:pt x="2200940" y="1492545"/>
                </a:lnTo>
                <a:lnTo>
                  <a:pt x="1983127" y="1492545"/>
                </a:lnTo>
                <a:lnTo>
                  <a:pt x="1939712" y="1428151"/>
                </a:lnTo>
                <a:cubicBezTo>
                  <a:pt x="1897381" y="1385821"/>
                  <a:pt x="1838902" y="1359639"/>
                  <a:pt x="1774308" y="1359639"/>
                </a:cubicBezTo>
                <a:cubicBezTo>
                  <a:pt x="1645120" y="1359639"/>
                  <a:pt x="1540392" y="1464367"/>
                  <a:pt x="1540392" y="1593555"/>
                </a:cubicBezTo>
                <a:cubicBezTo>
                  <a:pt x="1540392" y="1722743"/>
                  <a:pt x="1645120" y="1827471"/>
                  <a:pt x="1774308" y="1827471"/>
                </a:cubicBezTo>
                <a:cubicBezTo>
                  <a:pt x="1838902" y="1827471"/>
                  <a:pt x="1897381" y="1801289"/>
                  <a:pt x="1939712" y="1758959"/>
                </a:cubicBezTo>
                <a:lnTo>
                  <a:pt x="1983128" y="1694564"/>
                </a:lnTo>
                <a:lnTo>
                  <a:pt x="2200940" y="1694564"/>
                </a:lnTo>
                <a:close/>
              </a:path>
            </a:pathLst>
          </a:custGeom>
          <a:solidFill>
            <a:srgbClr val="CC66FF"/>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solidFill>
                <a:srgbClr val="CC66FF"/>
              </a:solidFill>
            </a:endParaRPr>
          </a:p>
        </p:txBody>
      </p:sp>
      <p:sp>
        <p:nvSpPr>
          <p:cNvPr id="50" name="Freeform: Shape 49">
            <a:extLst>
              <a:ext uri="{FF2B5EF4-FFF2-40B4-BE49-F238E27FC236}">
                <a16:creationId xmlns:a16="http://schemas.microsoft.com/office/drawing/2014/main" id="{7E2CACF4-0193-401E-A3D0-D629E55ECA13}"/>
              </a:ext>
            </a:extLst>
          </p:cNvPr>
          <p:cNvSpPr/>
          <p:nvPr/>
        </p:nvSpPr>
        <p:spPr>
          <a:xfrm>
            <a:off x="3929514" y="1643417"/>
            <a:ext cx="1486883" cy="3173742"/>
          </a:xfrm>
          <a:custGeom>
            <a:avLst/>
            <a:gdLst>
              <a:gd name="connsiteX0" fmla="*/ 578142 w 1156285"/>
              <a:gd name="connsiteY0" fmla="*/ 0 h 2468083"/>
              <a:gd name="connsiteX1" fmla="*/ 812058 w 1156285"/>
              <a:gd name="connsiteY1" fmla="*/ 233916 h 2468083"/>
              <a:gd name="connsiteX2" fmla="*/ 743546 w 1156285"/>
              <a:gd name="connsiteY2" fmla="*/ 399320 h 2468083"/>
              <a:gd name="connsiteX3" fmla="*/ 679152 w 1156285"/>
              <a:gd name="connsiteY3" fmla="*/ 442735 h 2468083"/>
              <a:gd name="connsiteX4" fmla="*/ 679152 w 1156285"/>
              <a:gd name="connsiteY4" fmla="*/ 660548 h 2468083"/>
              <a:gd name="connsiteX5" fmla="*/ 1156285 w 1156285"/>
              <a:gd name="connsiteY5" fmla="*/ 660548 h 2468083"/>
              <a:gd name="connsiteX6" fmla="*/ 1156285 w 1156285"/>
              <a:gd name="connsiteY6" fmla="*/ 1819497 h 2468083"/>
              <a:gd name="connsiteX7" fmla="*/ 679152 w 1156285"/>
              <a:gd name="connsiteY7" fmla="*/ 1819497 h 2468083"/>
              <a:gd name="connsiteX8" fmla="*/ 679152 w 1156285"/>
              <a:gd name="connsiteY8" fmla="*/ 2025347 h 2468083"/>
              <a:gd name="connsiteX9" fmla="*/ 743547 w 1156285"/>
              <a:gd name="connsiteY9" fmla="*/ 2068763 h 2468083"/>
              <a:gd name="connsiteX10" fmla="*/ 812059 w 1156285"/>
              <a:gd name="connsiteY10" fmla="*/ 2234167 h 2468083"/>
              <a:gd name="connsiteX11" fmla="*/ 578143 w 1156285"/>
              <a:gd name="connsiteY11" fmla="*/ 2468083 h 2468083"/>
              <a:gd name="connsiteX12" fmla="*/ 344227 w 1156285"/>
              <a:gd name="connsiteY12" fmla="*/ 2234167 h 2468083"/>
              <a:gd name="connsiteX13" fmla="*/ 412739 w 1156285"/>
              <a:gd name="connsiteY13" fmla="*/ 2068763 h 2468083"/>
              <a:gd name="connsiteX14" fmla="*/ 477133 w 1156285"/>
              <a:gd name="connsiteY14" fmla="*/ 2025348 h 2468083"/>
              <a:gd name="connsiteX15" fmla="*/ 477133 w 1156285"/>
              <a:gd name="connsiteY15" fmla="*/ 1819497 h 2468083"/>
              <a:gd name="connsiteX16" fmla="*/ 0 w 1156285"/>
              <a:gd name="connsiteY16" fmla="*/ 1819497 h 2468083"/>
              <a:gd name="connsiteX17" fmla="*/ 0 w 1156285"/>
              <a:gd name="connsiteY17" fmla="*/ 660548 h 2468083"/>
              <a:gd name="connsiteX18" fmla="*/ 477133 w 1156285"/>
              <a:gd name="connsiteY18" fmla="*/ 660548 h 2468083"/>
              <a:gd name="connsiteX19" fmla="*/ 477133 w 1156285"/>
              <a:gd name="connsiteY19" fmla="*/ 442736 h 2468083"/>
              <a:gd name="connsiteX20" fmla="*/ 412738 w 1156285"/>
              <a:gd name="connsiteY20" fmla="*/ 399320 h 2468083"/>
              <a:gd name="connsiteX21" fmla="*/ 344226 w 1156285"/>
              <a:gd name="connsiteY21" fmla="*/ 233916 h 2468083"/>
              <a:gd name="connsiteX22" fmla="*/ 578142 w 1156285"/>
              <a:gd name="connsiteY22" fmla="*/ 0 h 2468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56285" h="2468083">
                <a:moveTo>
                  <a:pt x="578142" y="0"/>
                </a:moveTo>
                <a:cubicBezTo>
                  <a:pt x="707330" y="0"/>
                  <a:pt x="812058" y="104728"/>
                  <a:pt x="812058" y="233916"/>
                </a:cubicBezTo>
                <a:cubicBezTo>
                  <a:pt x="812058" y="298510"/>
                  <a:pt x="785876" y="356989"/>
                  <a:pt x="743546" y="399320"/>
                </a:cubicBezTo>
                <a:lnTo>
                  <a:pt x="679152" y="442735"/>
                </a:lnTo>
                <a:lnTo>
                  <a:pt x="679152" y="660548"/>
                </a:lnTo>
                <a:lnTo>
                  <a:pt x="1156285" y="660548"/>
                </a:lnTo>
                <a:lnTo>
                  <a:pt x="1156285" y="1819497"/>
                </a:lnTo>
                <a:lnTo>
                  <a:pt x="679152" y="1819497"/>
                </a:lnTo>
                <a:lnTo>
                  <a:pt x="679152" y="2025347"/>
                </a:lnTo>
                <a:lnTo>
                  <a:pt x="743547" y="2068763"/>
                </a:lnTo>
                <a:cubicBezTo>
                  <a:pt x="785877" y="2111094"/>
                  <a:pt x="812059" y="2169573"/>
                  <a:pt x="812059" y="2234167"/>
                </a:cubicBezTo>
                <a:cubicBezTo>
                  <a:pt x="812059" y="2363355"/>
                  <a:pt x="707331" y="2468083"/>
                  <a:pt x="578143" y="2468083"/>
                </a:cubicBezTo>
                <a:cubicBezTo>
                  <a:pt x="448955" y="2468083"/>
                  <a:pt x="344227" y="2363355"/>
                  <a:pt x="344227" y="2234167"/>
                </a:cubicBezTo>
                <a:cubicBezTo>
                  <a:pt x="344227" y="2169573"/>
                  <a:pt x="370409" y="2111094"/>
                  <a:pt x="412739" y="2068763"/>
                </a:cubicBezTo>
                <a:lnTo>
                  <a:pt x="477133" y="2025348"/>
                </a:lnTo>
                <a:lnTo>
                  <a:pt x="477133" y="1819497"/>
                </a:lnTo>
                <a:lnTo>
                  <a:pt x="0" y="1819497"/>
                </a:lnTo>
                <a:lnTo>
                  <a:pt x="0" y="660548"/>
                </a:lnTo>
                <a:lnTo>
                  <a:pt x="477133" y="660548"/>
                </a:lnTo>
                <a:lnTo>
                  <a:pt x="477133" y="442736"/>
                </a:lnTo>
                <a:lnTo>
                  <a:pt x="412738" y="399320"/>
                </a:lnTo>
                <a:cubicBezTo>
                  <a:pt x="370408" y="356989"/>
                  <a:pt x="344226" y="298510"/>
                  <a:pt x="344226" y="233916"/>
                </a:cubicBezTo>
                <a:cubicBezTo>
                  <a:pt x="344226" y="104728"/>
                  <a:pt x="448954" y="0"/>
                  <a:pt x="578142" y="0"/>
                </a:cubicBez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 name="TextBox 3">
            <a:extLst>
              <a:ext uri="{FF2B5EF4-FFF2-40B4-BE49-F238E27FC236}">
                <a16:creationId xmlns:a16="http://schemas.microsoft.com/office/drawing/2014/main" id="{345C2D1B-9246-43B7-9766-DC87B691C4BB}"/>
              </a:ext>
            </a:extLst>
          </p:cNvPr>
          <p:cNvSpPr txBox="1"/>
          <p:nvPr/>
        </p:nvSpPr>
        <p:spPr>
          <a:xfrm>
            <a:off x="4364513" y="2651490"/>
            <a:ext cx="563526" cy="1200329"/>
          </a:xfrm>
          <a:prstGeom prst="rect">
            <a:avLst/>
          </a:prstGeom>
          <a:noFill/>
        </p:spPr>
        <p:txBody>
          <a:bodyPr wrap="square" rtlCol="0">
            <a:spAutoFit/>
          </a:bodyPr>
          <a:lstStyle/>
          <a:p>
            <a:r>
              <a:rPr lang="en-US" sz="7200" dirty="0"/>
              <a:t>?</a:t>
            </a:r>
            <a:endParaRPr lang="en-GB" sz="7200" dirty="0"/>
          </a:p>
        </p:txBody>
      </p:sp>
      <p:sp>
        <p:nvSpPr>
          <p:cNvPr id="8" name="Heart 7">
            <a:extLst>
              <a:ext uri="{FF2B5EF4-FFF2-40B4-BE49-F238E27FC236}">
                <a16:creationId xmlns:a16="http://schemas.microsoft.com/office/drawing/2014/main" id="{962BFD18-EE00-4AD4-8E57-442CE3B3751D}"/>
              </a:ext>
            </a:extLst>
          </p:cNvPr>
          <p:cNvSpPr/>
          <p:nvPr/>
        </p:nvSpPr>
        <p:spPr>
          <a:xfrm>
            <a:off x="520473" y="1071573"/>
            <a:ext cx="1143687" cy="1143687"/>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E4332246-F5B2-4B18-8E92-6083504FA19F}"/>
              </a:ext>
            </a:extLst>
          </p:cNvPr>
          <p:cNvSpPr txBox="1"/>
          <p:nvPr/>
        </p:nvSpPr>
        <p:spPr>
          <a:xfrm>
            <a:off x="1648050" y="1747919"/>
            <a:ext cx="1531089" cy="461665"/>
          </a:xfrm>
          <a:prstGeom prst="rect">
            <a:avLst/>
          </a:prstGeom>
          <a:noFill/>
        </p:spPr>
        <p:txBody>
          <a:bodyPr wrap="square" rtlCol="0">
            <a:spAutoFit/>
          </a:bodyPr>
          <a:lstStyle/>
          <a:p>
            <a:r>
              <a:rPr lang="en-US" sz="2400" dirty="0"/>
              <a:t>1 Peter 5:7</a:t>
            </a:r>
            <a:endParaRPr lang="en-GB" sz="2400" dirty="0"/>
          </a:p>
        </p:txBody>
      </p:sp>
      <p:pic>
        <p:nvPicPr>
          <p:cNvPr id="1026" name="Picture 2" descr="baby boy lying">
            <a:extLst>
              <a:ext uri="{FF2B5EF4-FFF2-40B4-BE49-F238E27FC236}">
                <a16:creationId xmlns:a16="http://schemas.microsoft.com/office/drawing/2014/main" id="{8002A316-E347-4BC3-98E6-A9092A1DB849}"/>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24679" y="965825"/>
            <a:ext cx="1082366" cy="684597"/>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41C4FADA-D628-40BB-ACB8-8C46132B0D2E}"/>
              </a:ext>
            </a:extLst>
          </p:cNvPr>
          <p:cNvSpPr txBox="1"/>
          <p:nvPr/>
        </p:nvSpPr>
        <p:spPr>
          <a:xfrm>
            <a:off x="4507851" y="1077573"/>
            <a:ext cx="1531089" cy="461665"/>
          </a:xfrm>
          <a:prstGeom prst="rect">
            <a:avLst/>
          </a:prstGeom>
          <a:noFill/>
        </p:spPr>
        <p:txBody>
          <a:bodyPr wrap="square" rtlCol="0">
            <a:spAutoFit/>
          </a:bodyPr>
          <a:lstStyle/>
          <a:p>
            <a:r>
              <a:rPr lang="en-US" sz="2400" dirty="0"/>
              <a:t>Isaiah 53:3</a:t>
            </a:r>
            <a:endParaRPr lang="en-GB" sz="2400" dirty="0"/>
          </a:p>
        </p:txBody>
      </p:sp>
      <p:sp>
        <p:nvSpPr>
          <p:cNvPr id="23" name="Freeform: Shape 22">
            <a:extLst>
              <a:ext uri="{FF2B5EF4-FFF2-40B4-BE49-F238E27FC236}">
                <a16:creationId xmlns:a16="http://schemas.microsoft.com/office/drawing/2014/main" id="{DE9DE6EF-29C7-4E11-B9B4-A0D8D082F83A}"/>
              </a:ext>
            </a:extLst>
          </p:cNvPr>
          <p:cNvSpPr/>
          <p:nvPr/>
        </p:nvSpPr>
        <p:spPr>
          <a:xfrm>
            <a:off x="7478874" y="965825"/>
            <a:ext cx="1270348" cy="1685665"/>
          </a:xfrm>
          <a:custGeom>
            <a:avLst/>
            <a:gdLst>
              <a:gd name="connsiteX0" fmla="*/ 454421 w 1270348"/>
              <a:gd name="connsiteY0" fmla="*/ 0 h 1685665"/>
              <a:gd name="connsiteX1" fmla="*/ 815927 w 1270348"/>
              <a:gd name="connsiteY1" fmla="*/ 0 h 1685665"/>
              <a:gd name="connsiteX2" fmla="*/ 815927 w 1270348"/>
              <a:gd name="connsiteY2" fmla="*/ 392660 h 1685665"/>
              <a:gd name="connsiteX3" fmla="*/ 1270348 w 1270348"/>
              <a:gd name="connsiteY3" fmla="*/ 392660 h 1685665"/>
              <a:gd name="connsiteX4" fmla="*/ 1270348 w 1270348"/>
              <a:gd name="connsiteY4" fmla="*/ 754166 h 1685665"/>
              <a:gd name="connsiteX5" fmla="*/ 815927 w 1270348"/>
              <a:gd name="connsiteY5" fmla="*/ 754166 h 1685665"/>
              <a:gd name="connsiteX6" fmla="*/ 815927 w 1270348"/>
              <a:gd name="connsiteY6" fmla="*/ 1685665 h 1685665"/>
              <a:gd name="connsiteX7" fmla="*/ 454421 w 1270348"/>
              <a:gd name="connsiteY7" fmla="*/ 1685665 h 1685665"/>
              <a:gd name="connsiteX8" fmla="*/ 454421 w 1270348"/>
              <a:gd name="connsiteY8" fmla="*/ 754166 h 1685665"/>
              <a:gd name="connsiteX9" fmla="*/ 0 w 1270348"/>
              <a:gd name="connsiteY9" fmla="*/ 754166 h 1685665"/>
              <a:gd name="connsiteX10" fmla="*/ 0 w 1270348"/>
              <a:gd name="connsiteY10" fmla="*/ 392660 h 1685665"/>
              <a:gd name="connsiteX11" fmla="*/ 454421 w 1270348"/>
              <a:gd name="connsiteY11" fmla="*/ 392660 h 168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0348" h="1685665">
                <a:moveTo>
                  <a:pt x="454421" y="0"/>
                </a:moveTo>
                <a:lnTo>
                  <a:pt x="815927" y="0"/>
                </a:lnTo>
                <a:lnTo>
                  <a:pt x="815927" y="392660"/>
                </a:lnTo>
                <a:lnTo>
                  <a:pt x="1270348" y="392660"/>
                </a:lnTo>
                <a:lnTo>
                  <a:pt x="1270348" y="754166"/>
                </a:lnTo>
                <a:lnTo>
                  <a:pt x="815927" y="754166"/>
                </a:lnTo>
                <a:lnTo>
                  <a:pt x="815927" y="1685665"/>
                </a:lnTo>
                <a:lnTo>
                  <a:pt x="454421" y="1685665"/>
                </a:lnTo>
                <a:lnTo>
                  <a:pt x="454421" y="754166"/>
                </a:lnTo>
                <a:lnTo>
                  <a:pt x="0" y="754166"/>
                </a:lnTo>
                <a:lnTo>
                  <a:pt x="0" y="392660"/>
                </a:lnTo>
                <a:lnTo>
                  <a:pt x="454421" y="392660"/>
                </a:lnTo>
                <a:close/>
              </a:path>
            </a:pathLst>
          </a:cu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solidFill>
                <a:schemeClr val="accent2">
                  <a:lumMod val="75000"/>
                </a:schemeClr>
              </a:solidFill>
            </a:endParaRPr>
          </a:p>
        </p:txBody>
      </p:sp>
      <p:sp>
        <p:nvSpPr>
          <p:cNvPr id="24" name="TextBox 23">
            <a:extLst>
              <a:ext uri="{FF2B5EF4-FFF2-40B4-BE49-F238E27FC236}">
                <a16:creationId xmlns:a16="http://schemas.microsoft.com/office/drawing/2014/main" id="{016AA66E-0726-4B69-879C-34AD2BB1DC0F}"/>
              </a:ext>
            </a:extLst>
          </p:cNvPr>
          <p:cNvSpPr txBox="1"/>
          <p:nvPr/>
        </p:nvSpPr>
        <p:spPr>
          <a:xfrm>
            <a:off x="6140834" y="2651490"/>
            <a:ext cx="1781104" cy="461665"/>
          </a:xfrm>
          <a:prstGeom prst="rect">
            <a:avLst/>
          </a:prstGeom>
          <a:noFill/>
        </p:spPr>
        <p:txBody>
          <a:bodyPr wrap="square" rtlCol="0">
            <a:spAutoFit/>
          </a:bodyPr>
          <a:lstStyle/>
          <a:p>
            <a:r>
              <a:rPr lang="en-US" sz="2400" dirty="0"/>
              <a:t>Isaiah 53:4-5</a:t>
            </a:r>
            <a:endParaRPr lang="en-GB" sz="2400" dirty="0"/>
          </a:p>
        </p:txBody>
      </p:sp>
      <p:pic>
        <p:nvPicPr>
          <p:cNvPr id="1030" name="Picture 6">
            <a:extLst>
              <a:ext uri="{FF2B5EF4-FFF2-40B4-BE49-F238E27FC236}">
                <a16:creationId xmlns:a16="http://schemas.microsoft.com/office/drawing/2014/main" id="{F4803638-BED0-4F05-9425-9FA9C0CAD6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16446" y="4028569"/>
            <a:ext cx="828986" cy="1345311"/>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AF7DFDD6-9F1E-4183-8347-9A63814AF22F}"/>
              </a:ext>
            </a:extLst>
          </p:cNvPr>
          <p:cNvSpPr txBox="1"/>
          <p:nvPr/>
        </p:nvSpPr>
        <p:spPr>
          <a:xfrm>
            <a:off x="6247164" y="5050714"/>
            <a:ext cx="1536122" cy="461665"/>
          </a:xfrm>
          <a:prstGeom prst="rect">
            <a:avLst/>
          </a:prstGeom>
          <a:noFill/>
        </p:spPr>
        <p:txBody>
          <a:bodyPr wrap="square" rtlCol="0">
            <a:spAutoFit/>
          </a:bodyPr>
          <a:lstStyle/>
          <a:p>
            <a:r>
              <a:rPr lang="en-US" sz="2400" dirty="0"/>
              <a:t>John 16:33</a:t>
            </a:r>
            <a:endParaRPr lang="en-GB" sz="2400" dirty="0"/>
          </a:p>
        </p:txBody>
      </p:sp>
      <p:sp>
        <p:nvSpPr>
          <p:cNvPr id="28" name="TextBox 27">
            <a:extLst>
              <a:ext uri="{FF2B5EF4-FFF2-40B4-BE49-F238E27FC236}">
                <a16:creationId xmlns:a16="http://schemas.microsoft.com/office/drawing/2014/main" id="{7E4AFF2E-0072-4AFC-AA32-4E7F887551BC}"/>
              </a:ext>
            </a:extLst>
          </p:cNvPr>
          <p:cNvSpPr txBox="1"/>
          <p:nvPr/>
        </p:nvSpPr>
        <p:spPr>
          <a:xfrm>
            <a:off x="3696597" y="5146790"/>
            <a:ext cx="1868813" cy="461665"/>
          </a:xfrm>
          <a:prstGeom prst="rect">
            <a:avLst/>
          </a:prstGeom>
          <a:noFill/>
        </p:spPr>
        <p:txBody>
          <a:bodyPr wrap="square" rtlCol="0">
            <a:spAutoFit/>
          </a:bodyPr>
          <a:lstStyle/>
          <a:p>
            <a:r>
              <a:rPr lang="en-US" sz="2400" dirty="0"/>
              <a:t>Romans 8:28</a:t>
            </a:r>
            <a:endParaRPr lang="en-GB" sz="2400" dirty="0"/>
          </a:p>
        </p:txBody>
      </p:sp>
      <p:pic>
        <p:nvPicPr>
          <p:cNvPr id="1032" name="Picture 8">
            <a:extLst>
              <a:ext uri="{FF2B5EF4-FFF2-40B4-BE49-F238E27FC236}">
                <a16:creationId xmlns:a16="http://schemas.microsoft.com/office/drawing/2014/main" id="{17196E01-99CC-49E1-8AE8-FA6F74B8FC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4490" y="4078924"/>
            <a:ext cx="961892" cy="97179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93C7D869-A37C-4BF2-8A18-0D3D6D0E2F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940" y="4538295"/>
            <a:ext cx="1884764" cy="102850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a16="http://schemas.microsoft.com/office/drawing/2014/main" id="{8F9E3055-2E7E-4BCD-A31C-A32018E3E65B}"/>
              </a:ext>
            </a:extLst>
          </p:cNvPr>
          <p:cNvSpPr txBox="1"/>
          <p:nvPr/>
        </p:nvSpPr>
        <p:spPr>
          <a:xfrm>
            <a:off x="567383" y="3424968"/>
            <a:ext cx="2435981" cy="461665"/>
          </a:xfrm>
          <a:prstGeom prst="rect">
            <a:avLst/>
          </a:prstGeom>
          <a:noFill/>
        </p:spPr>
        <p:txBody>
          <a:bodyPr wrap="square" rtlCol="0">
            <a:spAutoFit/>
          </a:bodyPr>
          <a:lstStyle/>
          <a:p>
            <a:r>
              <a:rPr lang="en-US" sz="2400" dirty="0"/>
              <a:t>Revelation 21:3-4</a:t>
            </a:r>
            <a:endParaRPr lang="en-GB" sz="2400" dirty="0"/>
          </a:p>
        </p:txBody>
      </p:sp>
    </p:spTree>
    <p:extLst>
      <p:ext uri="{BB962C8B-B14F-4D97-AF65-F5344CB8AC3E}">
        <p14:creationId xmlns:p14="http://schemas.microsoft.com/office/powerpoint/2010/main" val="9942351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rt 1">
            <a:extLst>
              <a:ext uri="{FF2B5EF4-FFF2-40B4-BE49-F238E27FC236}">
                <a16:creationId xmlns:a16="http://schemas.microsoft.com/office/drawing/2014/main" id="{DA5C6C7B-6DED-4C97-9939-A397B5217D30}"/>
              </a:ext>
            </a:extLst>
          </p:cNvPr>
          <p:cNvSpPr/>
          <p:nvPr/>
        </p:nvSpPr>
        <p:spPr>
          <a:xfrm>
            <a:off x="3226720" y="1807535"/>
            <a:ext cx="2690560" cy="2690560"/>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5DA0B1AE-9EDA-4E14-BFEC-53BF44B33626}"/>
              </a:ext>
            </a:extLst>
          </p:cNvPr>
          <p:cNvSpPr txBox="1"/>
          <p:nvPr/>
        </p:nvSpPr>
        <p:spPr>
          <a:xfrm>
            <a:off x="871873" y="4981353"/>
            <a:ext cx="7793662" cy="1692771"/>
          </a:xfrm>
          <a:prstGeom prst="rect">
            <a:avLst/>
          </a:prstGeom>
          <a:noFill/>
        </p:spPr>
        <p:txBody>
          <a:bodyPr wrap="square" rtlCol="0">
            <a:spAutoFit/>
          </a:bodyPr>
          <a:lstStyle/>
          <a:p>
            <a:r>
              <a:rPr lang="en-GB" sz="3600" dirty="0">
                <a:latin typeface="Libre Franklin" panose="00000500000000000000" pitchFamily="2" charset="0"/>
              </a:rPr>
              <a:t>Give all your worries and cares to God, for he cares about you.</a:t>
            </a:r>
          </a:p>
          <a:p>
            <a:pPr algn="r"/>
            <a:r>
              <a:rPr lang="en-US" sz="3200" dirty="0">
                <a:latin typeface="Libre Franklin" panose="00000500000000000000" pitchFamily="2" charset="0"/>
              </a:rPr>
              <a:t>1 Peter 5:7</a:t>
            </a:r>
            <a:endParaRPr lang="en-GB" sz="3200" dirty="0">
              <a:latin typeface="Libre Franklin" panose="00000500000000000000" pitchFamily="2" charset="0"/>
            </a:endParaRPr>
          </a:p>
        </p:txBody>
      </p:sp>
      <p:sp>
        <p:nvSpPr>
          <p:cNvPr id="4" name="TextBox 3">
            <a:extLst>
              <a:ext uri="{FF2B5EF4-FFF2-40B4-BE49-F238E27FC236}">
                <a16:creationId xmlns:a16="http://schemas.microsoft.com/office/drawing/2014/main" id="{BE05BD20-9A17-4A4F-84E6-768511B559CA}"/>
              </a:ext>
            </a:extLst>
          </p:cNvPr>
          <p:cNvSpPr txBox="1"/>
          <p:nvPr/>
        </p:nvSpPr>
        <p:spPr>
          <a:xfrm>
            <a:off x="648586" y="350874"/>
            <a:ext cx="8016949" cy="707886"/>
          </a:xfrm>
          <a:prstGeom prst="rect">
            <a:avLst/>
          </a:prstGeom>
          <a:noFill/>
        </p:spPr>
        <p:txBody>
          <a:bodyPr wrap="square" rtlCol="0">
            <a:spAutoFit/>
          </a:bodyPr>
          <a:lstStyle/>
          <a:p>
            <a:pPr algn="ctr"/>
            <a:r>
              <a:rPr lang="en-US" sz="4000" b="1" dirty="0">
                <a:latin typeface="Libre Franklin" panose="00000500000000000000" pitchFamily="2" charset="0"/>
              </a:rPr>
              <a:t>God cares about our suffering.</a:t>
            </a:r>
            <a:endParaRPr lang="en-GB" sz="4000" b="1" dirty="0">
              <a:latin typeface="Libre Franklin" panose="00000500000000000000" pitchFamily="2" charset="0"/>
            </a:endParaRPr>
          </a:p>
        </p:txBody>
      </p:sp>
    </p:spTree>
    <p:extLst>
      <p:ext uri="{BB962C8B-B14F-4D97-AF65-F5344CB8AC3E}">
        <p14:creationId xmlns:p14="http://schemas.microsoft.com/office/powerpoint/2010/main" val="23045650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F8C94803-B4FB-458B-87BC-8D1525D6C217}"/>
              </a:ext>
            </a:extLst>
          </p:cNvPr>
          <p:cNvSpPr/>
          <p:nvPr/>
        </p:nvSpPr>
        <p:spPr>
          <a:xfrm>
            <a:off x="398568" y="2388573"/>
            <a:ext cx="2830218" cy="3248941"/>
          </a:xfrm>
          <a:custGeom>
            <a:avLst/>
            <a:gdLst>
              <a:gd name="connsiteX0" fmla="*/ 1100470 w 2200940"/>
              <a:gd name="connsiteY0" fmla="*/ 0 h 2526562"/>
              <a:gd name="connsiteX1" fmla="*/ 1334386 w 2200940"/>
              <a:gd name="connsiteY1" fmla="*/ 233916 h 2526562"/>
              <a:gd name="connsiteX2" fmla="*/ 1265874 w 2200940"/>
              <a:gd name="connsiteY2" fmla="*/ 399320 h 2526562"/>
              <a:gd name="connsiteX3" fmla="*/ 1201480 w 2200940"/>
              <a:gd name="connsiteY3" fmla="*/ 442735 h 2526562"/>
              <a:gd name="connsiteX4" fmla="*/ 1201480 w 2200940"/>
              <a:gd name="connsiteY4" fmla="*/ 660548 h 2526562"/>
              <a:gd name="connsiteX5" fmla="*/ 2200940 w 2200940"/>
              <a:gd name="connsiteY5" fmla="*/ 660548 h 2526562"/>
              <a:gd name="connsiteX6" fmla="*/ 2200940 w 2200940"/>
              <a:gd name="connsiteY6" fmla="*/ 1492545 h 2526562"/>
              <a:gd name="connsiteX7" fmla="*/ 1983127 w 2200940"/>
              <a:gd name="connsiteY7" fmla="*/ 1492545 h 2526562"/>
              <a:gd name="connsiteX8" fmla="*/ 1939712 w 2200940"/>
              <a:gd name="connsiteY8" fmla="*/ 1428151 h 2526562"/>
              <a:gd name="connsiteX9" fmla="*/ 1774308 w 2200940"/>
              <a:gd name="connsiteY9" fmla="*/ 1359639 h 2526562"/>
              <a:gd name="connsiteX10" fmla="*/ 1540392 w 2200940"/>
              <a:gd name="connsiteY10" fmla="*/ 1593555 h 2526562"/>
              <a:gd name="connsiteX11" fmla="*/ 1774308 w 2200940"/>
              <a:gd name="connsiteY11" fmla="*/ 1827471 h 2526562"/>
              <a:gd name="connsiteX12" fmla="*/ 1939712 w 2200940"/>
              <a:gd name="connsiteY12" fmla="*/ 1758959 h 2526562"/>
              <a:gd name="connsiteX13" fmla="*/ 1983128 w 2200940"/>
              <a:gd name="connsiteY13" fmla="*/ 1694564 h 2526562"/>
              <a:gd name="connsiteX14" fmla="*/ 2200940 w 2200940"/>
              <a:gd name="connsiteY14" fmla="*/ 1694564 h 2526562"/>
              <a:gd name="connsiteX15" fmla="*/ 2200940 w 2200940"/>
              <a:gd name="connsiteY15" fmla="*/ 2526562 h 2526562"/>
              <a:gd name="connsiteX16" fmla="*/ 0 w 2200940"/>
              <a:gd name="connsiteY16" fmla="*/ 2526562 h 2526562"/>
              <a:gd name="connsiteX17" fmla="*/ 0 w 2200940"/>
              <a:gd name="connsiteY17" fmla="*/ 660548 h 2526562"/>
              <a:gd name="connsiteX18" fmla="*/ 999461 w 2200940"/>
              <a:gd name="connsiteY18" fmla="*/ 660548 h 2526562"/>
              <a:gd name="connsiteX19" fmla="*/ 999461 w 2200940"/>
              <a:gd name="connsiteY19" fmla="*/ 442736 h 2526562"/>
              <a:gd name="connsiteX20" fmla="*/ 935066 w 2200940"/>
              <a:gd name="connsiteY20" fmla="*/ 399320 h 2526562"/>
              <a:gd name="connsiteX21" fmla="*/ 866554 w 2200940"/>
              <a:gd name="connsiteY21" fmla="*/ 233916 h 2526562"/>
              <a:gd name="connsiteX22" fmla="*/ 1100470 w 2200940"/>
              <a:gd name="connsiteY22" fmla="*/ 0 h 252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00940" h="2526562">
                <a:moveTo>
                  <a:pt x="1100470" y="0"/>
                </a:moveTo>
                <a:cubicBezTo>
                  <a:pt x="1229658" y="0"/>
                  <a:pt x="1334386" y="104728"/>
                  <a:pt x="1334386" y="233916"/>
                </a:cubicBezTo>
                <a:cubicBezTo>
                  <a:pt x="1334386" y="298510"/>
                  <a:pt x="1308204" y="356989"/>
                  <a:pt x="1265874" y="399320"/>
                </a:cubicBezTo>
                <a:lnTo>
                  <a:pt x="1201480" y="442735"/>
                </a:lnTo>
                <a:lnTo>
                  <a:pt x="1201480" y="660548"/>
                </a:lnTo>
                <a:lnTo>
                  <a:pt x="2200940" y="660548"/>
                </a:lnTo>
                <a:lnTo>
                  <a:pt x="2200940" y="1492545"/>
                </a:lnTo>
                <a:lnTo>
                  <a:pt x="1983127" y="1492545"/>
                </a:lnTo>
                <a:lnTo>
                  <a:pt x="1939712" y="1428151"/>
                </a:lnTo>
                <a:cubicBezTo>
                  <a:pt x="1897381" y="1385821"/>
                  <a:pt x="1838902" y="1359639"/>
                  <a:pt x="1774308" y="1359639"/>
                </a:cubicBezTo>
                <a:cubicBezTo>
                  <a:pt x="1645120" y="1359639"/>
                  <a:pt x="1540392" y="1464367"/>
                  <a:pt x="1540392" y="1593555"/>
                </a:cubicBezTo>
                <a:cubicBezTo>
                  <a:pt x="1540392" y="1722743"/>
                  <a:pt x="1645120" y="1827471"/>
                  <a:pt x="1774308" y="1827471"/>
                </a:cubicBezTo>
                <a:cubicBezTo>
                  <a:pt x="1838902" y="1827471"/>
                  <a:pt x="1897381" y="1801289"/>
                  <a:pt x="1939712" y="1758959"/>
                </a:cubicBezTo>
                <a:lnTo>
                  <a:pt x="1983128" y="1694564"/>
                </a:lnTo>
                <a:lnTo>
                  <a:pt x="2200940" y="1694564"/>
                </a:lnTo>
                <a:lnTo>
                  <a:pt x="2200940" y="2526562"/>
                </a:lnTo>
                <a:lnTo>
                  <a:pt x="0" y="2526562"/>
                </a:lnTo>
                <a:lnTo>
                  <a:pt x="0" y="660548"/>
                </a:lnTo>
                <a:lnTo>
                  <a:pt x="999461" y="660548"/>
                </a:lnTo>
                <a:lnTo>
                  <a:pt x="999461" y="442736"/>
                </a:lnTo>
                <a:lnTo>
                  <a:pt x="935066" y="399320"/>
                </a:lnTo>
                <a:cubicBezTo>
                  <a:pt x="892736" y="356989"/>
                  <a:pt x="866554" y="298510"/>
                  <a:pt x="866554" y="233916"/>
                </a:cubicBezTo>
                <a:cubicBezTo>
                  <a:pt x="866554" y="104728"/>
                  <a:pt x="971282" y="0"/>
                  <a:pt x="1100470" y="0"/>
                </a:cubicBezTo>
                <a:close/>
              </a:path>
            </a:pathLst>
          </a:cu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8" name="Freeform: Shape 47">
            <a:extLst>
              <a:ext uri="{FF2B5EF4-FFF2-40B4-BE49-F238E27FC236}">
                <a16:creationId xmlns:a16="http://schemas.microsoft.com/office/drawing/2014/main" id="{9EE0A9AA-70A7-480C-9A24-F266EC6ECDB9}"/>
              </a:ext>
            </a:extLst>
          </p:cNvPr>
          <p:cNvSpPr/>
          <p:nvPr/>
        </p:nvSpPr>
        <p:spPr>
          <a:xfrm>
            <a:off x="2381095" y="3251654"/>
            <a:ext cx="3677912" cy="2399533"/>
          </a:xfrm>
          <a:custGeom>
            <a:avLst/>
            <a:gdLst>
              <a:gd name="connsiteX0" fmla="*/ 659214 w 2860154"/>
              <a:gd name="connsiteY0" fmla="*/ 0 h 1866014"/>
              <a:gd name="connsiteX1" fmla="*/ 2860154 w 2860154"/>
              <a:gd name="connsiteY1" fmla="*/ 0 h 1866014"/>
              <a:gd name="connsiteX2" fmla="*/ 2860154 w 2860154"/>
              <a:gd name="connsiteY2" fmla="*/ 831998 h 1866014"/>
              <a:gd name="connsiteX3" fmla="*/ 2643670 w 2860154"/>
              <a:gd name="connsiteY3" fmla="*/ 831998 h 1866014"/>
              <a:gd name="connsiteX4" fmla="*/ 2600255 w 2860154"/>
              <a:gd name="connsiteY4" fmla="*/ 767604 h 1866014"/>
              <a:gd name="connsiteX5" fmla="*/ 2434851 w 2860154"/>
              <a:gd name="connsiteY5" fmla="*/ 699092 h 1866014"/>
              <a:gd name="connsiteX6" fmla="*/ 2200935 w 2860154"/>
              <a:gd name="connsiteY6" fmla="*/ 933008 h 1866014"/>
              <a:gd name="connsiteX7" fmla="*/ 2434851 w 2860154"/>
              <a:gd name="connsiteY7" fmla="*/ 1166924 h 1866014"/>
              <a:gd name="connsiteX8" fmla="*/ 2600255 w 2860154"/>
              <a:gd name="connsiteY8" fmla="*/ 1098412 h 1866014"/>
              <a:gd name="connsiteX9" fmla="*/ 2643671 w 2860154"/>
              <a:gd name="connsiteY9" fmla="*/ 1034017 h 1866014"/>
              <a:gd name="connsiteX10" fmla="*/ 2860154 w 2860154"/>
              <a:gd name="connsiteY10" fmla="*/ 1034017 h 1866014"/>
              <a:gd name="connsiteX11" fmla="*/ 2860154 w 2860154"/>
              <a:gd name="connsiteY11" fmla="*/ 1866014 h 1866014"/>
              <a:gd name="connsiteX12" fmla="*/ 659214 w 2860154"/>
              <a:gd name="connsiteY12" fmla="*/ 1866014 h 1866014"/>
              <a:gd name="connsiteX13" fmla="*/ 659214 w 2860154"/>
              <a:gd name="connsiteY13" fmla="*/ 1023383 h 1866014"/>
              <a:gd name="connsiteX14" fmla="*/ 442736 w 2860154"/>
              <a:gd name="connsiteY14" fmla="*/ 1023383 h 1866014"/>
              <a:gd name="connsiteX15" fmla="*/ 399320 w 2860154"/>
              <a:gd name="connsiteY15" fmla="*/ 1087778 h 1866014"/>
              <a:gd name="connsiteX16" fmla="*/ 233916 w 2860154"/>
              <a:gd name="connsiteY16" fmla="*/ 1156290 h 1866014"/>
              <a:gd name="connsiteX17" fmla="*/ 0 w 2860154"/>
              <a:gd name="connsiteY17" fmla="*/ 922374 h 1866014"/>
              <a:gd name="connsiteX18" fmla="*/ 233916 w 2860154"/>
              <a:gd name="connsiteY18" fmla="*/ 688458 h 1866014"/>
              <a:gd name="connsiteX19" fmla="*/ 399320 w 2860154"/>
              <a:gd name="connsiteY19" fmla="*/ 756970 h 1866014"/>
              <a:gd name="connsiteX20" fmla="*/ 442735 w 2860154"/>
              <a:gd name="connsiteY20" fmla="*/ 821364 h 1866014"/>
              <a:gd name="connsiteX21" fmla="*/ 659214 w 2860154"/>
              <a:gd name="connsiteY21" fmla="*/ 821364 h 186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60154" h="1866014">
                <a:moveTo>
                  <a:pt x="659214" y="0"/>
                </a:moveTo>
                <a:lnTo>
                  <a:pt x="2860154" y="0"/>
                </a:lnTo>
                <a:lnTo>
                  <a:pt x="2860154" y="831998"/>
                </a:lnTo>
                <a:lnTo>
                  <a:pt x="2643670" y="831998"/>
                </a:lnTo>
                <a:lnTo>
                  <a:pt x="2600255" y="767604"/>
                </a:lnTo>
                <a:cubicBezTo>
                  <a:pt x="2557924" y="725274"/>
                  <a:pt x="2499445" y="699092"/>
                  <a:pt x="2434851" y="699092"/>
                </a:cubicBezTo>
                <a:cubicBezTo>
                  <a:pt x="2305663" y="699092"/>
                  <a:pt x="2200935" y="803820"/>
                  <a:pt x="2200935" y="933008"/>
                </a:cubicBezTo>
                <a:cubicBezTo>
                  <a:pt x="2200935" y="1062196"/>
                  <a:pt x="2305663" y="1166924"/>
                  <a:pt x="2434851" y="1166924"/>
                </a:cubicBezTo>
                <a:cubicBezTo>
                  <a:pt x="2499445" y="1166924"/>
                  <a:pt x="2557924" y="1140742"/>
                  <a:pt x="2600255" y="1098412"/>
                </a:cubicBezTo>
                <a:lnTo>
                  <a:pt x="2643671" y="1034017"/>
                </a:lnTo>
                <a:lnTo>
                  <a:pt x="2860154" y="1034017"/>
                </a:lnTo>
                <a:lnTo>
                  <a:pt x="2860154" y="1866014"/>
                </a:lnTo>
                <a:lnTo>
                  <a:pt x="659214" y="1866014"/>
                </a:lnTo>
                <a:lnTo>
                  <a:pt x="659214" y="1023383"/>
                </a:lnTo>
                <a:lnTo>
                  <a:pt x="442736" y="1023383"/>
                </a:lnTo>
                <a:lnTo>
                  <a:pt x="399320" y="1087778"/>
                </a:lnTo>
                <a:cubicBezTo>
                  <a:pt x="356989" y="1130108"/>
                  <a:pt x="298510" y="1156290"/>
                  <a:pt x="233916" y="1156290"/>
                </a:cubicBezTo>
                <a:cubicBezTo>
                  <a:pt x="104728" y="1156290"/>
                  <a:pt x="0" y="1051562"/>
                  <a:pt x="0" y="922374"/>
                </a:cubicBezTo>
                <a:cubicBezTo>
                  <a:pt x="0" y="793186"/>
                  <a:pt x="104728" y="688458"/>
                  <a:pt x="233916" y="688458"/>
                </a:cubicBezTo>
                <a:cubicBezTo>
                  <a:pt x="298510" y="688458"/>
                  <a:pt x="356989" y="714640"/>
                  <a:pt x="399320" y="756970"/>
                </a:cubicBezTo>
                <a:lnTo>
                  <a:pt x="442735" y="821364"/>
                </a:lnTo>
                <a:lnTo>
                  <a:pt x="659214" y="821364"/>
                </a:lnTo>
                <a:close/>
              </a:path>
            </a:pathLst>
          </a:custGeom>
          <a:solidFill>
            <a:srgbClr val="FF6969"/>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4" name="Freeform: Shape 43">
            <a:extLst>
              <a:ext uri="{FF2B5EF4-FFF2-40B4-BE49-F238E27FC236}">
                <a16:creationId xmlns:a16="http://schemas.microsoft.com/office/drawing/2014/main" id="{0E18D061-CDEE-4BA5-B11C-950C0C05C7DA}"/>
              </a:ext>
            </a:extLst>
          </p:cNvPr>
          <p:cNvSpPr/>
          <p:nvPr/>
        </p:nvSpPr>
        <p:spPr>
          <a:xfrm>
            <a:off x="5214354" y="3251654"/>
            <a:ext cx="3664238" cy="2399533"/>
          </a:xfrm>
          <a:custGeom>
            <a:avLst/>
            <a:gdLst>
              <a:gd name="connsiteX0" fmla="*/ 648581 w 2849521"/>
              <a:gd name="connsiteY0" fmla="*/ 0 h 1866014"/>
              <a:gd name="connsiteX1" fmla="*/ 1660008 w 2849521"/>
              <a:gd name="connsiteY1" fmla="*/ 0 h 1866014"/>
              <a:gd name="connsiteX2" fmla="*/ 1660008 w 2849521"/>
              <a:gd name="connsiteY2" fmla="*/ 217813 h 1866014"/>
              <a:gd name="connsiteX3" fmla="*/ 1595614 w 2849521"/>
              <a:gd name="connsiteY3" fmla="*/ 261228 h 1866014"/>
              <a:gd name="connsiteX4" fmla="*/ 1527102 w 2849521"/>
              <a:gd name="connsiteY4" fmla="*/ 426632 h 1866014"/>
              <a:gd name="connsiteX5" fmla="*/ 1761018 w 2849521"/>
              <a:gd name="connsiteY5" fmla="*/ 660548 h 1866014"/>
              <a:gd name="connsiteX6" fmla="*/ 1994934 w 2849521"/>
              <a:gd name="connsiteY6" fmla="*/ 426632 h 1866014"/>
              <a:gd name="connsiteX7" fmla="*/ 1926422 w 2849521"/>
              <a:gd name="connsiteY7" fmla="*/ 261228 h 1866014"/>
              <a:gd name="connsiteX8" fmla="*/ 1862027 w 2849521"/>
              <a:gd name="connsiteY8" fmla="*/ 217812 h 1866014"/>
              <a:gd name="connsiteX9" fmla="*/ 1862027 w 2849521"/>
              <a:gd name="connsiteY9" fmla="*/ 0 h 1866014"/>
              <a:gd name="connsiteX10" fmla="*/ 2849521 w 2849521"/>
              <a:gd name="connsiteY10" fmla="*/ 0 h 1866014"/>
              <a:gd name="connsiteX11" fmla="*/ 2849521 w 2849521"/>
              <a:gd name="connsiteY11" fmla="*/ 1866014 h 1866014"/>
              <a:gd name="connsiteX12" fmla="*/ 648581 w 2849521"/>
              <a:gd name="connsiteY12" fmla="*/ 1866014 h 1866014"/>
              <a:gd name="connsiteX13" fmla="*/ 648581 w 2849521"/>
              <a:gd name="connsiteY13" fmla="*/ 1034017 h 1866014"/>
              <a:gd name="connsiteX14" fmla="*/ 442736 w 2849521"/>
              <a:gd name="connsiteY14" fmla="*/ 1034017 h 1866014"/>
              <a:gd name="connsiteX15" fmla="*/ 399320 w 2849521"/>
              <a:gd name="connsiteY15" fmla="*/ 1098412 h 1866014"/>
              <a:gd name="connsiteX16" fmla="*/ 233916 w 2849521"/>
              <a:gd name="connsiteY16" fmla="*/ 1166924 h 1866014"/>
              <a:gd name="connsiteX17" fmla="*/ 0 w 2849521"/>
              <a:gd name="connsiteY17" fmla="*/ 933008 h 1866014"/>
              <a:gd name="connsiteX18" fmla="*/ 233916 w 2849521"/>
              <a:gd name="connsiteY18" fmla="*/ 699092 h 1866014"/>
              <a:gd name="connsiteX19" fmla="*/ 399320 w 2849521"/>
              <a:gd name="connsiteY19" fmla="*/ 767604 h 1866014"/>
              <a:gd name="connsiteX20" fmla="*/ 442735 w 2849521"/>
              <a:gd name="connsiteY20" fmla="*/ 831998 h 1866014"/>
              <a:gd name="connsiteX21" fmla="*/ 648581 w 2849521"/>
              <a:gd name="connsiteY21" fmla="*/ 831998 h 186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49521" h="1866014">
                <a:moveTo>
                  <a:pt x="648581" y="0"/>
                </a:moveTo>
                <a:lnTo>
                  <a:pt x="1660008" y="0"/>
                </a:lnTo>
                <a:lnTo>
                  <a:pt x="1660008" y="217813"/>
                </a:lnTo>
                <a:lnTo>
                  <a:pt x="1595614" y="261228"/>
                </a:lnTo>
                <a:cubicBezTo>
                  <a:pt x="1553284" y="303559"/>
                  <a:pt x="1527102" y="362038"/>
                  <a:pt x="1527102" y="426632"/>
                </a:cubicBezTo>
                <a:cubicBezTo>
                  <a:pt x="1527102" y="555820"/>
                  <a:pt x="1631830" y="660548"/>
                  <a:pt x="1761018" y="660548"/>
                </a:cubicBezTo>
                <a:cubicBezTo>
                  <a:pt x="1890206" y="660548"/>
                  <a:pt x="1994934" y="555820"/>
                  <a:pt x="1994934" y="426632"/>
                </a:cubicBezTo>
                <a:cubicBezTo>
                  <a:pt x="1994934" y="362038"/>
                  <a:pt x="1968752" y="303559"/>
                  <a:pt x="1926422" y="261228"/>
                </a:cubicBezTo>
                <a:lnTo>
                  <a:pt x="1862027" y="217812"/>
                </a:lnTo>
                <a:lnTo>
                  <a:pt x="1862027" y="0"/>
                </a:lnTo>
                <a:lnTo>
                  <a:pt x="2849521" y="0"/>
                </a:lnTo>
                <a:lnTo>
                  <a:pt x="2849521" y="1866014"/>
                </a:lnTo>
                <a:lnTo>
                  <a:pt x="648581" y="1866014"/>
                </a:lnTo>
                <a:lnTo>
                  <a:pt x="648581" y="1034017"/>
                </a:lnTo>
                <a:lnTo>
                  <a:pt x="442736" y="1034017"/>
                </a:lnTo>
                <a:lnTo>
                  <a:pt x="399320" y="1098412"/>
                </a:lnTo>
                <a:cubicBezTo>
                  <a:pt x="356989" y="1140742"/>
                  <a:pt x="298510" y="1166924"/>
                  <a:pt x="233916" y="1166924"/>
                </a:cubicBezTo>
                <a:cubicBezTo>
                  <a:pt x="104728" y="1166924"/>
                  <a:pt x="0" y="1062196"/>
                  <a:pt x="0" y="933008"/>
                </a:cubicBezTo>
                <a:cubicBezTo>
                  <a:pt x="0" y="803820"/>
                  <a:pt x="104728" y="699092"/>
                  <a:pt x="233916" y="699092"/>
                </a:cubicBezTo>
                <a:cubicBezTo>
                  <a:pt x="298510" y="699092"/>
                  <a:pt x="356989" y="725274"/>
                  <a:pt x="399320" y="767604"/>
                </a:cubicBezTo>
                <a:lnTo>
                  <a:pt x="442735" y="831998"/>
                </a:lnTo>
                <a:lnTo>
                  <a:pt x="648581" y="831998"/>
                </a:lnTo>
                <a:close/>
              </a:path>
            </a:pathLst>
          </a:cu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solidFill>
                <a:srgbClr val="B2B2B2"/>
              </a:solidFill>
            </a:endParaRPr>
          </a:p>
        </p:txBody>
      </p:sp>
      <p:sp>
        <p:nvSpPr>
          <p:cNvPr id="25" name="Freeform: Shape 24">
            <a:extLst>
              <a:ext uri="{FF2B5EF4-FFF2-40B4-BE49-F238E27FC236}">
                <a16:creationId xmlns:a16="http://schemas.microsoft.com/office/drawing/2014/main" id="{1385C3D1-6259-497D-AB77-F15114741BDF}"/>
              </a:ext>
            </a:extLst>
          </p:cNvPr>
          <p:cNvSpPr/>
          <p:nvPr/>
        </p:nvSpPr>
        <p:spPr>
          <a:xfrm rot="5400000">
            <a:off x="1038615" y="212074"/>
            <a:ext cx="2399533" cy="3679628"/>
          </a:xfrm>
          <a:custGeom>
            <a:avLst/>
            <a:gdLst>
              <a:gd name="connsiteX0" fmla="*/ 0 w 1866014"/>
              <a:gd name="connsiteY0" fmla="*/ 2861488 h 2861488"/>
              <a:gd name="connsiteX1" fmla="*/ 0 w 1866014"/>
              <a:gd name="connsiteY1" fmla="*/ 660548 h 2861488"/>
              <a:gd name="connsiteX2" fmla="*/ 831998 w 1866014"/>
              <a:gd name="connsiteY2" fmla="*/ 660548 h 2861488"/>
              <a:gd name="connsiteX3" fmla="*/ 831998 w 1866014"/>
              <a:gd name="connsiteY3" fmla="*/ 442736 h 2861488"/>
              <a:gd name="connsiteX4" fmla="*/ 767603 w 1866014"/>
              <a:gd name="connsiteY4" fmla="*/ 399320 h 2861488"/>
              <a:gd name="connsiteX5" fmla="*/ 699091 w 1866014"/>
              <a:gd name="connsiteY5" fmla="*/ 233916 h 2861488"/>
              <a:gd name="connsiteX6" fmla="*/ 933007 w 1866014"/>
              <a:gd name="connsiteY6" fmla="*/ 0 h 2861488"/>
              <a:gd name="connsiteX7" fmla="*/ 1166923 w 1866014"/>
              <a:gd name="connsiteY7" fmla="*/ 233916 h 2861488"/>
              <a:gd name="connsiteX8" fmla="*/ 1098411 w 1866014"/>
              <a:gd name="connsiteY8" fmla="*/ 399320 h 2861488"/>
              <a:gd name="connsiteX9" fmla="*/ 1034017 w 1866014"/>
              <a:gd name="connsiteY9" fmla="*/ 442735 h 2861488"/>
              <a:gd name="connsiteX10" fmla="*/ 1034017 w 1866014"/>
              <a:gd name="connsiteY10" fmla="*/ 660548 h 2861488"/>
              <a:gd name="connsiteX11" fmla="*/ 1866014 w 1866014"/>
              <a:gd name="connsiteY11" fmla="*/ 660548 h 2861488"/>
              <a:gd name="connsiteX12" fmla="*/ 1866014 w 1866014"/>
              <a:gd name="connsiteY12" fmla="*/ 1660008 h 2861488"/>
              <a:gd name="connsiteX13" fmla="*/ 1648201 w 1866014"/>
              <a:gd name="connsiteY13" fmla="*/ 1660008 h 2861488"/>
              <a:gd name="connsiteX14" fmla="*/ 1604786 w 1866014"/>
              <a:gd name="connsiteY14" fmla="*/ 1595614 h 2861488"/>
              <a:gd name="connsiteX15" fmla="*/ 1439382 w 1866014"/>
              <a:gd name="connsiteY15" fmla="*/ 1527102 h 2861488"/>
              <a:gd name="connsiteX16" fmla="*/ 1205466 w 1866014"/>
              <a:gd name="connsiteY16" fmla="*/ 1761018 h 2861488"/>
              <a:gd name="connsiteX17" fmla="*/ 1439382 w 1866014"/>
              <a:gd name="connsiteY17" fmla="*/ 1994934 h 2861488"/>
              <a:gd name="connsiteX18" fmla="*/ 1604786 w 1866014"/>
              <a:gd name="connsiteY18" fmla="*/ 1926422 h 2861488"/>
              <a:gd name="connsiteX19" fmla="*/ 1648202 w 1866014"/>
              <a:gd name="connsiteY19" fmla="*/ 1862027 h 2861488"/>
              <a:gd name="connsiteX20" fmla="*/ 1866014 w 1866014"/>
              <a:gd name="connsiteY20" fmla="*/ 1862027 h 2861488"/>
              <a:gd name="connsiteX21" fmla="*/ 1866014 w 1866014"/>
              <a:gd name="connsiteY21" fmla="*/ 2861488 h 286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014" h="2861488">
                <a:moveTo>
                  <a:pt x="0" y="2861488"/>
                </a:moveTo>
                <a:lnTo>
                  <a:pt x="0" y="660548"/>
                </a:lnTo>
                <a:lnTo>
                  <a:pt x="831998" y="660548"/>
                </a:lnTo>
                <a:lnTo>
                  <a:pt x="831998" y="442736"/>
                </a:lnTo>
                <a:lnTo>
                  <a:pt x="767603" y="399320"/>
                </a:lnTo>
                <a:cubicBezTo>
                  <a:pt x="725273" y="356989"/>
                  <a:pt x="699091" y="298510"/>
                  <a:pt x="699091" y="233916"/>
                </a:cubicBezTo>
                <a:cubicBezTo>
                  <a:pt x="699091" y="104728"/>
                  <a:pt x="803819" y="0"/>
                  <a:pt x="933007" y="0"/>
                </a:cubicBezTo>
                <a:cubicBezTo>
                  <a:pt x="1062195" y="0"/>
                  <a:pt x="1166923" y="104728"/>
                  <a:pt x="1166923" y="233916"/>
                </a:cubicBezTo>
                <a:cubicBezTo>
                  <a:pt x="1166923" y="298510"/>
                  <a:pt x="1140741" y="356989"/>
                  <a:pt x="1098411" y="399320"/>
                </a:cubicBezTo>
                <a:lnTo>
                  <a:pt x="1034017" y="442735"/>
                </a:lnTo>
                <a:lnTo>
                  <a:pt x="1034017" y="660548"/>
                </a:lnTo>
                <a:lnTo>
                  <a:pt x="1866014" y="660548"/>
                </a:lnTo>
                <a:lnTo>
                  <a:pt x="1866014" y="1660008"/>
                </a:lnTo>
                <a:lnTo>
                  <a:pt x="1648201" y="1660008"/>
                </a:lnTo>
                <a:lnTo>
                  <a:pt x="1604786" y="1595614"/>
                </a:lnTo>
                <a:cubicBezTo>
                  <a:pt x="1562455" y="1553284"/>
                  <a:pt x="1503976" y="1527102"/>
                  <a:pt x="1439382" y="1527102"/>
                </a:cubicBezTo>
                <a:cubicBezTo>
                  <a:pt x="1310194" y="1527102"/>
                  <a:pt x="1205466" y="1631830"/>
                  <a:pt x="1205466" y="1761018"/>
                </a:cubicBezTo>
                <a:cubicBezTo>
                  <a:pt x="1205466" y="1890206"/>
                  <a:pt x="1310194" y="1994934"/>
                  <a:pt x="1439382" y="1994934"/>
                </a:cubicBezTo>
                <a:cubicBezTo>
                  <a:pt x="1503976" y="1994934"/>
                  <a:pt x="1562455" y="1968752"/>
                  <a:pt x="1604786" y="1926422"/>
                </a:cubicBezTo>
                <a:lnTo>
                  <a:pt x="1648202" y="1862027"/>
                </a:lnTo>
                <a:lnTo>
                  <a:pt x="1866014" y="1862027"/>
                </a:lnTo>
                <a:lnTo>
                  <a:pt x="1866014" y="2861488"/>
                </a:lnTo>
                <a:close/>
              </a:path>
            </a:pathLst>
          </a:cu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9" name="Freeform: Shape 28">
            <a:extLst>
              <a:ext uri="{FF2B5EF4-FFF2-40B4-BE49-F238E27FC236}">
                <a16:creationId xmlns:a16="http://schemas.microsoft.com/office/drawing/2014/main" id="{DAF507A1-898A-4BED-B363-0C25673E3790}"/>
              </a:ext>
            </a:extLst>
          </p:cNvPr>
          <p:cNvSpPr/>
          <p:nvPr/>
        </p:nvSpPr>
        <p:spPr>
          <a:xfrm rot="5400000">
            <a:off x="3868835" y="212074"/>
            <a:ext cx="2399533" cy="3679628"/>
          </a:xfrm>
          <a:custGeom>
            <a:avLst/>
            <a:gdLst>
              <a:gd name="connsiteX0" fmla="*/ 0 w 1866014"/>
              <a:gd name="connsiteY0" fmla="*/ 2861488 h 2861488"/>
              <a:gd name="connsiteX1" fmla="*/ 0 w 1866014"/>
              <a:gd name="connsiteY1" fmla="*/ 660548 h 2861488"/>
              <a:gd name="connsiteX2" fmla="*/ 831998 w 1866014"/>
              <a:gd name="connsiteY2" fmla="*/ 660548 h 2861488"/>
              <a:gd name="connsiteX3" fmla="*/ 831998 w 1866014"/>
              <a:gd name="connsiteY3" fmla="*/ 442736 h 2861488"/>
              <a:gd name="connsiteX4" fmla="*/ 767603 w 1866014"/>
              <a:gd name="connsiteY4" fmla="*/ 399320 h 2861488"/>
              <a:gd name="connsiteX5" fmla="*/ 699091 w 1866014"/>
              <a:gd name="connsiteY5" fmla="*/ 233916 h 2861488"/>
              <a:gd name="connsiteX6" fmla="*/ 933007 w 1866014"/>
              <a:gd name="connsiteY6" fmla="*/ 0 h 2861488"/>
              <a:gd name="connsiteX7" fmla="*/ 1166923 w 1866014"/>
              <a:gd name="connsiteY7" fmla="*/ 233916 h 2861488"/>
              <a:gd name="connsiteX8" fmla="*/ 1098411 w 1866014"/>
              <a:gd name="connsiteY8" fmla="*/ 399320 h 2861488"/>
              <a:gd name="connsiteX9" fmla="*/ 1034017 w 1866014"/>
              <a:gd name="connsiteY9" fmla="*/ 442735 h 2861488"/>
              <a:gd name="connsiteX10" fmla="*/ 1034017 w 1866014"/>
              <a:gd name="connsiteY10" fmla="*/ 660548 h 2861488"/>
              <a:gd name="connsiteX11" fmla="*/ 1866014 w 1866014"/>
              <a:gd name="connsiteY11" fmla="*/ 660548 h 2861488"/>
              <a:gd name="connsiteX12" fmla="*/ 1866014 w 1866014"/>
              <a:gd name="connsiteY12" fmla="*/ 2861488 h 2861488"/>
              <a:gd name="connsiteX13" fmla="*/ 1034017 w 1866014"/>
              <a:gd name="connsiteY13" fmla="*/ 2861488 h 2861488"/>
              <a:gd name="connsiteX14" fmla="*/ 1034017 w 1866014"/>
              <a:gd name="connsiteY14" fmla="*/ 2643675 h 2861488"/>
              <a:gd name="connsiteX15" fmla="*/ 1098411 w 1866014"/>
              <a:gd name="connsiteY15" fmla="*/ 2600260 h 2861488"/>
              <a:gd name="connsiteX16" fmla="*/ 1166923 w 1866014"/>
              <a:gd name="connsiteY16" fmla="*/ 2434856 h 2861488"/>
              <a:gd name="connsiteX17" fmla="*/ 933007 w 1866014"/>
              <a:gd name="connsiteY17" fmla="*/ 2200940 h 2861488"/>
              <a:gd name="connsiteX18" fmla="*/ 699091 w 1866014"/>
              <a:gd name="connsiteY18" fmla="*/ 2434856 h 2861488"/>
              <a:gd name="connsiteX19" fmla="*/ 767603 w 1866014"/>
              <a:gd name="connsiteY19" fmla="*/ 2600260 h 2861488"/>
              <a:gd name="connsiteX20" fmla="*/ 831998 w 1866014"/>
              <a:gd name="connsiteY20" fmla="*/ 2643676 h 2861488"/>
              <a:gd name="connsiteX21" fmla="*/ 831998 w 1866014"/>
              <a:gd name="connsiteY21" fmla="*/ 2861488 h 286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014" h="2861488">
                <a:moveTo>
                  <a:pt x="0" y="2861488"/>
                </a:moveTo>
                <a:lnTo>
                  <a:pt x="0" y="660548"/>
                </a:lnTo>
                <a:lnTo>
                  <a:pt x="831998" y="660548"/>
                </a:lnTo>
                <a:lnTo>
                  <a:pt x="831998" y="442736"/>
                </a:lnTo>
                <a:lnTo>
                  <a:pt x="767603" y="399320"/>
                </a:lnTo>
                <a:cubicBezTo>
                  <a:pt x="725273" y="356989"/>
                  <a:pt x="699091" y="298510"/>
                  <a:pt x="699091" y="233916"/>
                </a:cubicBezTo>
                <a:cubicBezTo>
                  <a:pt x="699091" y="104728"/>
                  <a:pt x="803819" y="0"/>
                  <a:pt x="933007" y="0"/>
                </a:cubicBezTo>
                <a:cubicBezTo>
                  <a:pt x="1062195" y="0"/>
                  <a:pt x="1166923" y="104728"/>
                  <a:pt x="1166923" y="233916"/>
                </a:cubicBezTo>
                <a:cubicBezTo>
                  <a:pt x="1166923" y="298510"/>
                  <a:pt x="1140741" y="356989"/>
                  <a:pt x="1098411" y="399320"/>
                </a:cubicBezTo>
                <a:lnTo>
                  <a:pt x="1034017" y="442735"/>
                </a:lnTo>
                <a:lnTo>
                  <a:pt x="1034017" y="660548"/>
                </a:lnTo>
                <a:lnTo>
                  <a:pt x="1866014" y="660548"/>
                </a:lnTo>
                <a:lnTo>
                  <a:pt x="1866014" y="2861488"/>
                </a:lnTo>
                <a:lnTo>
                  <a:pt x="1034017" y="2861488"/>
                </a:lnTo>
                <a:lnTo>
                  <a:pt x="1034017" y="2643675"/>
                </a:lnTo>
                <a:lnTo>
                  <a:pt x="1098411" y="2600260"/>
                </a:lnTo>
                <a:cubicBezTo>
                  <a:pt x="1140741" y="2557929"/>
                  <a:pt x="1166923" y="2499450"/>
                  <a:pt x="1166923" y="2434856"/>
                </a:cubicBezTo>
                <a:cubicBezTo>
                  <a:pt x="1166923" y="2305668"/>
                  <a:pt x="1062195" y="2200940"/>
                  <a:pt x="933007" y="2200940"/>
                </a:cubicBezTo>
                <a:cubicBezTo>
                  <a:pt x="803819" y="2200940"/>
                  <a:pt x="699091" y="2305668"/>
                  <a:pt x="699091" y="2434856"/>
                </a:cubicBezTo>
                <a:cubicBezTo>
                  <a:pt x="699091" y="2499450"/>
                  <a:pt x="725273" y="2557929"/>
                  <a:pt x="767603" y="2600260"/>
                </a:cubicBezTo>
                <a:lnTo>
                  <a:pt x="831998" y="2643676"/>
                </a:lnTo>
                <a:lnTo>
                  <a:pt x="831998" y="2861488"/>
                </a:lnTo>
                <a:close/>
              </a:path>
            </a:pathLst>
          </a:cu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1" name="Freeform: Shape 40">
            <a:extLst>
              <a:ext uri="{FF2B5EF4-FFF2-40B4-BE49-F238E27FC236}">
                <a16:creationId xmlns:a16="http://schemas.microsoft.com/office/drawing/2014/main" id="{7ED39B88-DC61-425C-B2A2-7342E58EC761}"/>
              </a:ext>
            </a:extLst>
          </p:cNvPr>
          <p:cNvSpPr/>
          <p:nvPr/>
        </p:nvSpPr>
        <p:spPr>
          <a:xfrm rot="10800000">
            <a:off x="6063764" y="852120"/>
            <a:ext cx="2830220" cy="3248941"/>
          </a:xfrm>
          <a:custGeom>
            <a:avLst/>
            <a:gdLst>
              <a:gd name="connsiteX0" fmla="*/ 2200940 w 2200940"/>
              <a:gd name="connsiteY0" fmla="*/ 2526562 h 2526562"/>
              <a:gd name="connsiteX1" fmla="*/ 0 w 2200940"/>
              <a:gd name="connsiteY1" fmla="*/ 2526562 h 2526562"/>
              <a:gd name="connsiteX2" fmla="*/ 0 w 2200940"/>
              <a:gd name="connsiteY2" fmla="*/ 660548 h 2526562"/>
              <a:gd name="connsiteX3" fmla="*/ 999460 w 2200940"/>
              <a:gd name="connsiteY3" fmla="*/ 660548 h 2526562"/>
              <a:gd name="connsiteX4" fmla="*/ 999460 w 2200940"/>
              <a:gd name="connsiteY4" fmla="*/ 451375 h 2526562"/>
              <a:gd name="connsiteX5" fmla="*/ 935066 w 2200940"/>
              <a:gd name="connsiteY5" fmla="*/ 407960 h 2526562"/>
              <a:gd name="connsiteX6" fmla="*/ 866554 w 2200940"/>
              <a:gd name="connsiteY6" fmla="*/ 242556 h 2526562"/>
              <a:gd name="connsiteX7" fmla="*/ 866989 w 2200940"/>
              <a:gd name="connsiteY7" fmla="*/ 238241 h 2526562"/>
              <a:gd name="connsiteX8" fmla="*/ 866553 w 2200940"/>
              <a:gd name="connsiteY8" fmla="*/ 233916 h 2526562"/>
              <a:gd name="connsiteX9" fmla="*/ 1100469 w 2200940"/>
              <a:gd name="connsiteY9" fmla="*/ 0 h 2526562"/>
              <a:gd name="connsiteX10" fmla="*/ 1334385 w 2200940"/>
              <a:gd name="connsiteY10" fmla="*/ 233916 h 2526562"/>
              <a:gd name="connsiteX11" fmla="*/ 1333950 w 2200940"/>
              <a:gd name="connsiteY11" fmla="*/ 238231 h 2526562"/>
              <a:gd name="connsiteX12" fmla="*/ 1334386 w 2200940"/>
              <a:gd name="connsiteY12" fmla="*/ 242556 h 2526562"/>
              <a:gd name="connsiteX13" fmla="*/ 1265874 w 2200940"/>
              <a:gd name="connsiteY13" fmla="*/ 407960 h 2526562"/>
              <a:gd name="connsiteX14" fmla="*/ 1201480 w 2200940"/>
              <a:gd name="connsiteY14" fmla="*/ 451375 h 2526562"/>
              <a:gd name="connsiteX15" fmla="*/ 1201480 w 2200940"/>
              <a:gd name="connsiteY15" fmla="*/ 660548 h 2526562"/>
              <a:gd name="connsiteX16" fmla="*/ 2200940 w 2200940"/>
              <a:gd name="connsiteY16" fmla="*/ 660548 h 2526562"/>
              <a:gd name="connsiteX17" fmla="*/ 2200940 w 2200940"/>
              <a:gd name="connsiteY17" fmla="*/ 1492545 h 2526562"/>
              <a:gd name="connsiteX18" fmla="*/ 1983127 w 2200940"/>
              <a:gd name="connsiteY18" fmla="*/ 1492545 h 2526562"/>
              <a:gd name="connsiteX19" fmla="*/ 1939712 w 2200940"/>
              <a:gd name="connsiteY19" fmla="*/ 1428151 h 2526562"/>
              <a:gd name="connsiteX20" fmla="*/ 1774308 w 2200940"/>
              <a:gd name="connsiteY20" fmla="*/ 1359639 h 2526562"/>
              <a:gd name="connsiteX21" fmla="*/ 1540392 w 2200940"/>
              <a:gd name="connsiteY21" fmla="*/ 1593555 h 2526562"/>
              <a:gd name="connsiteX22" fmla="*/ 1774308 w 2200940"/>
              <a:gd name="connsiteY22" fmla="*/ 1827471 h 2526562"/>
              <a:gd name="connsiteX23" fmla="*/ 1939712 w 2200940"/>
              <a:gd name="connsiteY23" fmla="*/ 1758959 h 2526562"/>
              <a:gd name="connsiteX24" fmla="*/ 1983128 w 2200940"/>
              <a:gd name="connsiteY24" fmla="*/ 1694564 h 2526562"/>
              <a:gd name="connsiteX25" fmla="*/ 2200940 w 2200940"/>
              <a:gd name="connsiteY25" fmla="*/ 1694564 h 252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00940" h="2526562">
                <a:moveTo>
                  <a:pt x="2200940" y="2526562"/>
                </a:moveTo>
                <a:lnTo>
                  <a:pt x="0" y="2526562"/>
                </a:lnTo>
                <a:lnTo>
                  <a:pt x="0" y="660548"/>
                </a:lnTo>
                <a:lnTo>
                  <a:pt x="999460" y="660548"/>
                </a:lnTo>
                <a:lnTo>
                  <a:pt x="999460" y="451375"/>
                </a:lnTo>
                <a:lnTo>
                  <a:pt x="935066" y="407960"/>
                </a:lnTo>
                <a:cubicBezTo>
                  <a:pt x="892736" y="365629"/>
                  <a:pt x="866554" y="307150"/>
                  <a:pt x="866554" y="242556"/>
                </a:cubicBezTo>
                <a:lnTo>
                  <a:pt x="866989" y="238241"/>
                </a:lnTo>
                <a:lnTo>
                  <a:pt x="866553" y="233916"/>
                </a:lnTo>
                <a:cubicBezTo>
                  <a:pt x="866553" y="104728"/>
                  <a:pt x="971281" y="0"/>
                  <a:pt x="1100469" y="0"/>
                </a:cubicBezTo>
                <a:cubicBezTo>
                  <a:pt x="1229657" y="0"/>
                  <a:pt x="1334385" y="104728"/>
                  <a:pt x="1334385" y="233916"/>
                </a:cubicBezTo>
                <a:lnTo>
                  <a:pt x="1333950" y="238231"/>
                </a:lnTo>
                <a:lnTo>
                  <a:pt x="1334386" y="242556"/>
                </a:lnTo>
                <a:cubicBezTo>
                  <a:pt x="1334386" y="307150"/>
                  <a:pt x="1308204" y="365629"/>
                  <a:pt x="1265874" y="407960"/>
                </a:cubicBezTo>
                <a:lnTo>
                  <a:pt x="1201480" y="451375"/>
                </a:lnTo>
                <a:lnTo>
                  <a:pt x="1201480" y="660548"/>
                </a:lnTo>
                <a:lnTo>
                  <a:pt x="2200940" y="660548"/>
                </a:lnTo>
                <a:lnTo>
                  <a:pt x="2200940" y="1492545"/>
                </a:lnTo>
                <a:lnTo>
                  <a:pt x="1983127" y="1492545"/>
                </a:lnTo>
                <a:lnTo>
                  <a:pt x="1939712" y="1428151"/>
                </a:lnTo>
                <a:cubicBezTo>
                  <a:pt x="1897381" y="1385821"/>
                  <a:pt x="1838902" y="1359639"/>
                  <a:pt x="1774308" y="1359639"/>
                </a:cubicBezTo>
                <a:cubicBezTo>
                  <a:pt x="1645120" y="1359639"/>
                  <a:pt x="1540392" y="1464367"/>
                  <a:pt x="1540392" y="1593555"/>
                </a:cubicBezTo>
                <a:cubicBezTo>
                  <a:pt x="1540392" y="1722743"/>
                  <a:pt x="1645120" y="1827471"/>
                  <a:pt x="1774308" y="1827471"/>
                </a:cubicBezTo>
                <a:cubicBezTo>
                  <a:pt x="1838902" y="1827471"/>
                  <a:pt x="1897381" y="1801289"/>
                  <a:pt x="1939712" y="1758959"/>
                </a:cubicBezTo>
                <a:lnTo>
                  <a:pt x="1983128" y="1694564"/>
                </a:lnTo>
                <a:lnTo>
                  <a:pt x="2200940" y="1694564"/>
                </a:lnTo>
                <a:close/>
              </a:path>
            </a:pathLst>
          </a:custGeom>
          <a:solidFill>
            <a:srgbClr val="CC66FF"/>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solidFill>
                <a:srgbClr val="CC66FF"/>
              </a:solidFill>
            </a:endParaRPr>
          </a:p>
        </p:txBody>
      </p:sp>
      <p:sp>
        <p:nvSpPr>
          <p:cNvPr id="50" name="Freeform: Shape 49">
            <a:extLst>
              <a:ext uri="{FF2B5EF4-FFF2-40B4-BE49-F238E27FC236}">
                <a16:creationId xmlns:a16="http://schemas.microsoft.com/office/drawing/2014/main" id="{7E2CACF4-0193-401E-A3D0-D629E55ECA13}"/>
              </a:ext>
            </a:extLst>
          </p:cNvPr>
          <p:cNvSpPr/>
          <p:nvPr/>
        </p:nvSpPr>
        <p:spPr>
          <a:xfrm>
            <a:off x="3929514" y="1643417"/>
            <a:ext cx="1486883" cy="3173742"/>
          </a:xfrm>
          <a:custGeom>
            <a:avLst/>
            <a:gdLst>
              <a:gd name="connsiteX0" fmla="*/ 578142 w 1156285"/>
              <a:gd name="connsiteY0" fmla="*/ 0 h 2468083"/>
              <a:gd name="connsiteX1" fmla="*/ 812058 w 1156285"/>
              <a:gd name="connsiteY1" fmla="*/ 233916 h 2468083"/>
              <a:gd name="connsiteX2" fmla="*/ 743546 w 1156285"/>
              <a:gd name="connsiteY2" fmla="*/ 399320 h 2468083"/>
              <a:gd name="connsiteX3" fmla="*/ 679152 w 1156285"/>
              <a:gd name="connsiteY3" fmla="*/ 442735 h 2468083"/>
              <a:gd name="connsiteX4" fmla="*/ 679152 w 1156285"/>
              <a:gd name="connsiteY4" fmla="*/ 660548 h 2468083"/>
              <a:gd name="connsiteX5" fmla="*/ 1156285 w 1156285"/>
              <a:gd name="connsiteY5" fmla="*/ 660548 h 2468083"/>
              <a:gd name="connsiteX6" fmla="*/ 1156285 w 1156285"/>
              <a:gd name="connsiteY6" fmla="*/ 1819497 h 2468083"/>
              <a:gd name="connsiteX7" fmla="*/ 679152 w 1156285"/>
              <a:gd name="connsiteY7" fmla="*/ 1819497 h 2468083"/>
              <a:gd name="connsiteX8" fmla="*/ 679152 w 1156285"/>
              <a:gd name="connsiteY8" fmla="*/ 2025347 h 2468083"/>
              <a:gd name="connsiteX9" fmla="*/ 743547 w 1156285"/>
              <a:gd name="connsiteY9" fmla="*/ 2068763 h 2468083"/>
              <a:gd name="connsiteX10" fmla="*/ 812059 w 1156285"/>
              <a:gd name="connsiteY10" fmla="*/ 2234167 h 2468083"/>
              <a:gd name="connsiteX11" fmla="*/ 578143 w 1156285"/>
              <a:gd name="connsiteY11" fmla="*/ 2468083 h 2468083"/>
              <a:gd name="connsiteX12" fmla="*/ 344227 w 1156285"/>
              <a:gd name="connsiteY12" fmla="*/ 2234167 h 2468083"/>
              <a:gd name="connsiteX13" fmla="*/ 412739 w 1156285"/>
              <a:gd name="connsiteY13" fmla="*/ 2068763 h 2468083"/>
              <a:gd name="connsiteX14" fmla="*/ 477133 w 1156285"/>
              <a:gd name="connsiteY14" fmla="*/ 2025348 h 2468083"/>
              <a:gd name="connsiteX15" fmla="*/ 477133 w 1156285"/>
              <a:gd name="connsiteY15" fmla="*/ 1819497 h 2468083"/>
              <a:gd name="connsiteX16" fmla="*/ 0 w 1156285"/>
              <a:gd name="connsiteY16" fmla="*/ 1819497 h 2468083"/>
              <a:gd name="connsiteX17" fmla="*/ 0 w 1156285"/>
              <a:gd name="connsiteY17" fmla="*/ 660548 h 2468083"/>
              <a:gd name="connsiteX18" fmla="*/ 477133 w 1156285"/>
              <a:gd name="connsiteY18" fmla="*/ 660548 h 2468083"/>
              <a:gd name="connsiteX19" fmla="*/ 477133 w 1156285"/>
              <a:gd name="connsiteY19" fmla="*/ 442736 h 2468083"/>
              <a:gd name="connsiteX20" fmla="*/ 412738 w 1156285"/>
              <a:gd name="connsiteY20" fmla="*/ 399320 h 2468083"/>
              <a:gd name="connsiteX21" fmla="*/ 344226 w 1156285"/>
              <a:gd name="connsiteY21" fmla="*/ 233916 h 2468083"/>
              <a:gd name="connsiteX22" fmla="*/ 578142 w 1156285"/>
              <a:gd name="connsiteY22" fmla="*/ 0 h 2468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56285" h="2468083">
                <a:moveTo>
                  <a:pt x="578142" y="0"/>
                </a:moveTo>
                <a:cubicBezTo>
                  <a:pt x="707330" y="0"/>
                  <a:pt x="812058" y="104728"/>
                  <a:pt x="812058" y="233916"/>
                </a:cubicBezTo>
                <a:cubicBezTo>
                  <a:pt x="812058" y="298510"/>
                  <a:pt x="785876" y="356989"/>
                  <a:pt x="743546" y="399320"/>
                </a:cubicBezTo>
                <a:lnTo>
                  <a:pt x="679152" y="442735"/>
                </a:lnTo>
                <a:lnTo>
                  <a:pt x="679152" y="660548"/>
                </a:lnTo>
                <a:lnTo>
                  <a:pt x="1156285" y="660548"/>
                </a:lnTo>
                <a:lnTo>
                  <a:pt x="1156285" y="1819497"/>
                </a:lnTo>
                <a:lnTo>
                  <a:pt x="679152" y="1819497"/>
                </a:lnTo>
                <a:lnTo>
                  <a:pt x="679152" y="2025347"/>
                </a:lnTo>
                <a:lnTo>
                  <a:pt x="743547" y="2068763"/>
                </a:lnTo>
                <a:cubicBezTo>
                  <a:pt x="785877" y="2111094"/>
                  <a:pt x="812059" y="2169573"/>
                  <a:pt x="812059" y="2234167"/>
                </a:cubicBezTo>
                <a:cubicBezTo>
                  <a:pt x="812059" y="2363355"/>
                  <a:pt x="707331" y="2468083"/>
                  <a:pt x="578143" y="2468083"/>
                </a:cubicBezTo>
                <a:cubicBezTo>
                  <a:pt x="448955" y="2468083"/>
                  <a:pt x="344227" y="2363355"/>
                  <a:pt x="344227" y="2234167"/>
                </a:cubicBezTo>
                <a:cubicBezTo>
                  <a:pt x="344227" y="2169573"/>
                  <a:pt x="370409" y="2111094"/>
                  <a:pt x="412739" y="2068763"/>
                </a:cubicBezTo>
                <a:lnTo>
                  <a:pt x="477133" y="2025348"/>
                </a:lnTo>
                <a:lnTo>
                  <a:pt x="477133" y="1819497"/>
                </a:lnTo>
                <a:lnTo>
                  <a:pt x="0" y="1819497"/>
                </a:lnTo>
                <a:lnTo>
                  <a:pt x="0" y="660548"/>
                </a:lnTo>
                <a:lnTo>
                  <a:pt x="477133" y="660548"/>
                </a:lnTo>
                <a:lnTo>
                  <a:pt x="477133" y="442736"/>
                </a:lnTo>
                <a:lnTo>
                  <a:pt x="412738" y="399320"/>
                </a:lnTo>
                <a:cubicBezTo>
                  <a:pt x="370408" y="356989"/>
                  <a:pt x="344226" y="298510"/>
                  <a:pt x="344226" y="233916"/>
                </a:cubicBezTo>
                <a:cubicBezTo>
                  <a:pt x="344226" y="104728"/>
                  <a:pt x="448954" y="0"/>
                  <a:pt x="578142" y="0"/>
                </a:cubicBez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 name="Heart 7">
            <a:extLst>
              <a:ext uri="{FF2B5EF4-FFF2-40B4-BE49-F238E27FC236}">
                <a16:creationId xmlns:a16="http://schemas.microsoft.com/office/drawing/2014/main" id="{962BFD18-EE00-4AD4-8E57-442CE3B3751D}"/>
              </a:ext>
            </a:extLst>
          </p:cNvPr>
          <p:cNvSpPr/>
          <p:nvPr/>
        </p:nvSpPr>
        <p:spPr>
          <a:xfrm>
            <a:off x="520473" y="1071573"/>
            <a:ext cx="1143687" cy="1143687"/>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E4332246-F5B2-4B18-8E92-6083504FA19F}"/>
              </a:ext>
            </a:extLst>
          </p:cNvPr>
          <p:cNvSpPr txBox="1"/>
          <p:nvPr/>
        </p:nvSpPr>
        <p:spPr>
          <a:xfrm>
            <a:off x="1648050" y="1747919"/>
            <a:ext cx="1531089" cy="461665"/>
          </a:xfrm>
          <a:prstGeom prst="rect">
            <a:avLst/>
          </a:prstGeom>
          <a:noFill/>
        </p:spPr>
        <p:txBody>
          <a:bodyPr wrap="square" rtlCol="0">
            <a:spAutoFit/>
          </a:bodyPr>
          <a:lstStyle/>
          <a:p>
            <a:r>
              <a:rPr lang="en-US" sz="2400" dirty="0"/>
              <a:t>1 Peter 5:7</a:t>
            </a:r>
            <a:endParaRPr lang="en-GB" sz="2400" dirty="0"/>
          </a:p>
        </p:txBody>
      </p:sp>
    </p:spTree>
    <p:extLst>
      <p:ext uri="{BB962C8B-B14F-4D97-AF65-F5344CB8AC3E}">
        <p14:creationId xmlns:p14="http://schemas.microsoft.com/office/powerpoint/2010/main" val="34585996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DA0B1AE-9EDA-4E14-BFEC-53BF44B33626}"/>
              </a:ext>
            </a:extLst>
          </p:cNvPr>
          <p:cNvSpPr txBox="1"/>
          <p:nvPr/>
        </p:nvSpPr>
        <p:spPr>
          <a:xfrm>
            <a:off x="393404" y="4217347"/>
            <a:ext cx="8506047" cy="2492990"/>
          </a:xfrm>
          <a:prstGeom prst="rect">
            <a:avLst/>
          </a:prstGeom>
          <a:noFill/>
        </p:spPr>
        <p:txBody>
          <a:bodyPr wrap="square" rtlCol="0">
            <a:spAutoFit/>
          </a:bodyPr>
          <a:lstStyle/>
          <a:p>
            <a:r>
              <a:rPr lang="en-US" sz="3200" dirty="0">
                <a:latin typeface="Libre Franklin" panose="00000500000000000000" pitchFamily="2" charset="0"/>
              </a:rPr>
              <a:t>People looked down on him. They didn’t accept him.  He knew all about pain and suffering.  He was like someone people turn their faces away from.</a:t>
            </a:r>
          </a:p>
          <a:p>
            <a:pPr algn="r"/>
            <a:r>
              <a:rPr lang="en-US" sz="2800" dirty="0">
                <a:latin typeface="Libre Franklin" panose="00000500000000000000" pitchFamily="2" charset="0"/>
              </a:rPr>
              <a:t>Isaiah 53:3</a:t>
            </a:r>
            <a:endParaRPr lang="en-GB" sz="2800" dirty="0">
              <a:latin typeface="Libre Franklin" panose="00000500000000000000" pitchFamily="2" charset="0"/>
            </a:endParaRPr>
          </a:p>
        </p:txBody>
      </p:sp>
      <p:pic>
        <p:nvPicPr>
          <p:cNvPr id="4" name="Picture 2" descr="baby boy lying">
            <a:extLst>
              <a:ext uri="{FF2B5EF4-FFF2-40B4-BE49-F238E27FC236}">
                <a16:creationId xmlns:a16="http://schemas.microsoft.com/office/drawing/2014/main" id="{7852252C-88BA-4B33-AB92-1A7D2A208907}"/>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59771" y="1719141"/>
            <a:ext cx="3684215" cy="233026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A026DC5-5FBC-45B4-A4B1-CE0807AFA3A2}"/>
              </a:ext>
            </a:extLst>
          </p:cNvPr>
          <p:cNvSpPr txBox="1"/>
          <p:nvPr/>
        </p:nvSpPr>
        <p:spPr>
          <a:xfrm>
            <a:off x="648586" y="350874"/>
            <a:ext cx="8016949" cy="1200329"/>
          </a:xfrm>
          <a:prstGeom prst="rect">
            <a:avLst/>
          </a:prstGeom>
          <a:noFill/>
        </p:spPr>
        <p:txBody>
          <a:bodyPr wrap="square" rtlCol="0">
            <a:spAutoFit/>
          </a:bodyPr>
          <a:lstStyle/>
          <a:p>
            <a:pPr algn="ctr"/>
            <a:r>
              <a:rPr lang="en-US" sz="3600" b="1" dirty="0">
                <a:latin typeface="Libre Franklin" panose="00000500000000000000" pitchFamily="2" charset="0"/>
              </a:rPr>
              <a:t>In Jesus, God came into the world as a person, so he understands.</a:t>
            </a:r>
            <a:endParaRPr lang="en-GB" sz="3600" b="1" dirty="0">
              <a:latin typeface="Libre Franklin" panose="00000500000000000000" pitchFamily="2" charset="0"/>
            </a:endParaRPr>
          </a:p>
        </p:txBody>
      </p:sp>
    </p:spTree>
    <p:extLst>
      <p:ext uri="{BB962C8B-B14F-4D97-AF65-F5344CB8AC3E}">
        <p14:creationId xmlns:p14="http://schemas.microsoft.com/office/powerpoint/2010/main" val="29037332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F8C94803-B4FB-458B-87BC-8D1525D6C217}"/>
              </a:ext>
            </a:extLst>
          </p:cNvPr>
          <p:cNvSpPr/>
          <p:nvPr/>
        </p:nvSpPr>
        <p:spPr>
          <a:xfrm>
            <a:off x="398568" y="2388573"/>
            <a:ext cx="2830218" cy="3248941"/>
          </a:xfrm>
          <a:custGeom>
            <a:avLst/>
            <a:gdLst>
              <a:gd name="connsiteX0" fmla="*/ 1100470 w 2200940"/>
              <a:gd name="connsiteY0" fmla="*/ 0 h 2526562"/>
              <a:gd name="connsiteX1" fmla="*/ 1334386 w 2200940"/>
              <a:gd name="connsiteY1" fmla="*/ 233916 h 2526562"/>
              <a:gd name="connsiteX2" fmla="*/ 1265874 w 2200940"/>
              <a:gd name="connsiteY2" fmla="*/ 399320 h 2526562"/>
              <a:gd name="connsiteX3" fmla="*/ 1201480 w 2200940"/>
              <a:gd name="connsiteY3" fmla="*/ 442735 h 2526562"/>
              <a:gd name="connsiteX4" fmla="*/ 1201480 w 2200940"/>
              <a:gd name="connsiteY4" fmla="*/ 660548 h 2526562"/>
              <a:gd name="connsiteX5" fmla="*/ 2200940 w 2200940"/>
              <a:gd name="connsiteY5" fmla="*/ 660548 h 2526562"/>
              <a:gd name="connsiteX6" fmla="*/ 2200940 w 2200940"/>
              <a:gd name="connsiteY6" fmla="*/ 1492545 h 2526562"/>
              <a:gd name="connsiteX7" fmla="*/ 1983127 w 2200940"/>
              <a:gd name="connsiteY7" fmla="*/ 1492545 h 2526562"/>
              <a:gd name="connsiteX8" fmla="*/ 1939712 w 2200940"/>
              <a:gd name="connsiteY8" fmla="*/ 1428151 h 2526562"/>
              <a:gd name="connsiteX9" fmla="*/ 1774308 w 2200940"/>
              <a:gd name="connsiteY9" fmla="*/ 1359639 h 2526562"/>
              <a:gd name="connsiteX10" fmla="*/ 1540392 w 2200940"/>
              <a:gd name="connsiteY10" fmla="*/ 1593555 h 2526562"/>
              <a:gd name="connsiteX11" fmla="*/ 1774308 w 2200940"/>
              <a:gd name="connsiteY11" fmla="*/ 1827471 h 2526562"/>
              <a:gd name="connsiteX12" fmla="*/ 1939712 w 2200940"/>
              <a:gd name="connsiteY12" fmla="*/ 1758959 h 2526562"/>
              <a:gd name="connsiteX13" fmla="*/ 1983128 w 2200940"/>
              <a:gd name="connsiteY13" fmla="*/ 1694564 h 2526562"/>
              <a:gd name="connsiteX14" fmla="*/ 2200940 w 2200940"/>
              <a:gd name="connsiteY14" fmla="*/ 1694564 h 2526562"/>
              <a:gd name="connsiteX15" fmla="*/ 2200940 w 2200940"/>
              <a:gd name="connsiteY15" fmla="*/ 2526562 h 2526562"/>
              <a:gd name="connsiteX16" fmla="*/ 0 w 2200940"/>
              <a:gd name="connsiteY16" fmla="*/ 2526562 h 2526562"/>
              <a:gd name="connsiteX17" fmla="*/ 0 w 2200940"/>
              <a:gd name="connsiteY17" fmla="*/ 660548 h 2526562"/>
              <a:gd name="connsiteX18" fmla="*/ 999461 w 2200940"/>
              <a:gd name="connsiteY18" fmla="*/ 660548 h 2526562"/>
              <a:gd name="connsiteX19" fmla="*/ 999461 w 2200940"/>
              <a:gd name="connsiteY19" fmla="*/ 442736 h 2526562"/>
              <a:gd name="connsiteX20" fmla="*/ 935066 w 2200940"/>
              <a:gd name="connsiteY20" fmla="*/ 399320 h 2526562"/>
              <a:gd name="connsiteX21" fmla="*/ 866554 w 2200940"/>
              <a:gd name="connsiteY21" fmla="*/ 233916 h 2526562"/>
              <a:gd name="connsiteX22" fmla="*/ 1100470 w 2200940"/>
              <a:gd name="connsiteY22" fmla="*/ 0 h 252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00940" h="2526562">
                <a:moveTo>
                  <a:pt x="1100470" y="0"/>
                </a:moveTo>
                <a:cubicBezTo>
                  <a:pt x="1229658" y="0"/>
                  <a:pt x="1334386" y="104728"/>
                  <a:pt x="1334386" y="233916"/>
                </a:cubicBezTo>
                <a:cubicBezTo>
                  <a:pt x="1334386" y="298510"/>
                  <a:pt x="1308204" y="356989"/>
                  <a:pt x="1265874" y="399320"/>
                </a:cubicBezTo>
                <a:lnTo>
                  <a:pt x="1201480" y="442735"/>
                </a:lnTo>
                <a:lnTo>
                  <a:pt x="1201480" y="660548"/>
                </a:lnTo>
                <a:lnTo>
                  <a:pt x="2200940" y="660548"/>
                </a:lnTo>
                <a:lnTo>
                  <a:pt x="2200940" y="1492545"/>
                </a:lnTo>
                <a:lnTo>
                  <a:pt x="1983127" y="1492545"/>
                </a:lnTo>
                <a:lnTo>
                  <a:pt x="1939712" y="1428151"/>
                </a:lnTo>
                <a:cubicBezTo>
                  <a:pt x="1897381" y="1385821"/>
                  <a:pt x="1838902" y="1359639"/>
                  <a:pt x="1774308" y="1359639"/>
                </a:cubicBezTo>
                <a:cubicBezTo>
                  <a:pt x="1645120" y="1359639"/>
                  <a:pt x="1540392" y="1464367"/>
                  <a:pt x="1540392" y="1593555"/>
                </a:cubicBezTo>
                <a:cubicBezTo>
                  <a:pt x="1540392" y="1722743"/>
                  <a:pt x="1645120" y="1827471"/>
                  <a:pt x="1774308" y="1827471"/>
                </a:cubicBezTo>
                <a:cubicBezTo>
                  <a:pt x="1838902" y="1827471"/>
                  <a:pt x="1897381" y="1801289"/>
                  <a:pt x="1939712" y="1758959"/>
                </a:cubicBezTo>
                <a:lnTo>
                  <a:pt x="1983128" y="1694564"/>
                </a:lnTo>
                <a:lnTo>
                  <a:pt x="2200940" y="1694564"/>
                </a:lnTo>
                <a:lnTo>
                  <a:pt x="2200940" y="2526562"/>
                </a:lnTo>
                <a:lnTo>
                  <a:pt x="0" y="2526562"/>
                </a:lnTo>
                <a:lnTo>
                  <a:pt x="0" y="660548"/>
                </a:lnTo>
                <a:lnTo>
                  <a:pt x="999461" y="660548"/>
                </a:lnTo>
                <a:lnTo>
                  <a:pt x="999461" y="442736"/>
                </a:lnTo>
                <a:lnTo>
                  <a:pt x="935066" y="399320"/>
                </a:lnTo>
                <a:cubicBezTo>
                  <a:pt x="892736" y="356989"/>
                  <a:pt x="866554" y="298510"/>
                  <a:pt x="866554" y="233916"/>
                </a:cubicBezTo>
                <a:cubicBezTo>
                  <a:pt x="866554" y="104728"/>
                  <a:pt x="971282" y="0"/>
                  <a:pt x="1100470" y="0"/>
                </a:cubicBezTo>
                <a:close/>
              </a:path>
            </a:pathLst>
          </a:cu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8" name="Freeform: Shape 47">
            <a:extLst>
              <a:ext uri="{FF2B5EF4-FFF2-40B4-BE49-F238E27FC236}">
                <a16:creationId xmlns:a16="http://schemas.microsoft.com/office/drawing/2014/main" id="{9EE0A9AA-70A7-480C-9A24-F266EC6ECDB9}"/>
              </a:ext>
            </a:extLst>
          </p:cNvPr>
          <p:cNvSpPr/>
          <p:nvPr/>
        </p:nvSpPr>
        <p:spPr>
          <a:xfrm>
            <a:off x="2381095" y="3251654"/>
            <a:ext cx="3677912" cy="2399533"/>
          </a:xfrm>
          <a:custGeom>
            <a:avLst/>
            <a:gdLst>
              <a:gd name="connsiteX0" fmla="*/ 659214 w 2860154"/>
              <a:gd name="connsiteY0" fmla="*/ 0 h 1866014"/>
              <a:gd name="connsiteX1" fmla="*/ 2860154 w 2860154"/>
              <a:gd name="connsiteY1" fmla="*/ 0 h 1866014"/>
              <a:gd name="connsiteX2" fmla="*/ 2860154 w 2860154"/>
              <a:gd name="connsiteY2" fmla="*/ 831998 h 1866014"/>
              <a:gd name="connsiteX3" fmla="*/ 2643670 w 2860154"/>
              <a:gd name="connsiteY3" fmla="*/ 831998 h 1866014"/>
              <a:gd name="connsiteX4" fmla="*/ 2600255 w 2860154"/>
              <a:gd name="connsiteY4" fmla="*/ 767604 h 1866014"/>
              <a:gd name="connsiteX5" fmla="*/ 2434851 w 2860154"/>
              <a:gd name="connsiteY5" fmla="*/ 699092 h 1866014"/>
              <a:gd name="connsiteX6" fmla="*/ 2200935 w 2860154"/>
              <a:gd name="connsiteY6" fmla="*/ 933008 h 1866014"/>
              <a:gd name="connsiteX7" fmla="*/ 2434851 w 2860154"/>
              <a:gd name="connsiteY7" fmla="*/ 1166924 h 1866014"/>
              <a:gd name="connsiteX8" fmla="*/ 2600255 w 2860154"/>
              <a:gd name="connsiteY8" fmla="*/ 1098412 h 1866014"/>
              <a:gd name="connsiteX9" fmla="*/ 2643671 w 2860154"/>
              <a:gd name="connsiteY9" fmla="*/ 1034017 h 1866014"/>
              <a:gd name="connsiteX10" fmla="*/ 2860154 w 2860154"/>
              <a:gd name="connsiteY10" fmla="*/ 1034017 h 1866014"/>
              <a:gd name="connsiteX11" fmla="*/ 2860154 w 2860154"/>
              <a:gd name="connsiteY11" fmla="*/ 1866014 h 1866014"/>
              <a:gd name="connsiteX12" fmla="*/ 659214 w 2860154"/>
              <a:gd name="connsiteY12" fmla="*/ 1866014 h 1866014"/>
              <a:gd name="connsiteX13" fmla="*/ 659214 w 2860154"/>
              <a:gd name="connsiteY13" fmla="*/ 1023383 h 1866014"/>
              <a:gd name="connsiteX14" fmla="*/ 442736 w 2860154"/>
              <a:gd name="connsiteY14" fmla="*/ 1023383 h 1866014"/>
              <a:gd name="connsiteX15" fmla="*/ 399320 w 2860154"/>
              <a:gd name="connsiteY15" fmla="*/ 1087778 h 1866014"/>
              <a:gd name="connsiteX16" fmla="*/ 233916 w 2860154"/>
              <a:gd name="connsiteY16" fmla="*/ 1156290 h 1866014"/>
              <a:gd name="connsiteX17" fmla="*/ 0 w 2860154"/>
              <a:gd name="connsiteY17" fmla="*/ 922374 h 1866014"/>
              <a:gd name="connsiteX18" fmla="*/ 233916 w 2860154"/>
              <a:gd name="connsiteY18" fmla="*/ 688458 h 1866014"/>
              <a:gd name="connsiteX19" fmla="*/ 399320 w 2860154"/>
              <a:gd name="connsiteY19" fmla="*/ 756970 h 1866014"/>
              <a:gd name="connsiteX20" fmla="*/ 442735 w 2860154"/>
              <a:gd name="connsiteY20" fmla="*/ 821364 h 1866014"/>
              <a:gd name="connsiteX21" fmla="*/ 659214 w 2860154"/>
              <a:gd name="connsiteY21" fmla="*/ 821364 h 186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60154" h="1866014">
                <a:moveTo>
                  <a:pt x="659214" y="0"/>
                </a:moveTo>
                <a:lnTo>
                  <a:pt x="2860154" y="0"/>
                </a:lnTo>
                <a:lnTo>
                  <a:pt x="2860154" y="831998"/>
                </a:lnTo>
                <a:lnTo>
                  <a:pt x="2643670" y="831998"/>
                </a:lnTo>
                <a:lnTo>
                  <a:pt x="2600255" y="767604"/>
                </a:lnTo>
                <a:cubicBezTo>
                  <a:pt x="2557924" y="725274"/>
                  <a:pt x="2499445" y="699092"/>
                  <a:pt x="2434851" y="699092"/>
                </a:cubicBezTo>
                <a:cubicBezTo>
                  <a:pt x="2305663" y="699092"/>
                  <a:pt x="2200935" y="803820"/>
                  <a:pt x="2200935" y="933008"/>
                </a:cubicBezTo>
                <a:cubicBezTo>
                  <a:pt x="2200935" y="1062196"/>
                  <a:pt x="2305663" y="1166924"/>
                  <a:pt x="2434851" y="1166924"/>
                </a:cubicBezTo>
                <a:cubicBezTo>
                  <a:pt x="2499445" y="1166924"/>
                  <a:pt x="2557924" y="1140742"/>
                  <a:pt x="2600255" y="1098412"/>
                </a:cubicBezTo>
                <a:lnTo>
                  <a:pt x="2643671" y="1034017"/>
                </a:lnTo>
                <a:lnTo>
                  <a:pt x="2860154" y="1034017"/>
                </a:lnTo>
                <a:lnTo>
                  <a:pt x="2860154" y="1866014"/>
                </a:lnTo>
                <a:lnTo>
                  <a:pt x="659214" y="1866014"/>
                </a:lnTo>
                <a:lnTo>
                  <a:pt x="659214" y="1023383"/>
                </a:lnTo>
                <a:lnTo>
                  <a:pt x="442736" y="1023383"/>
                </a:lnTo>
                <a:lnTo>
                  <a:pt x="399320" y="1087778"/>
                </a:lnTo>
                <a:cubicBezTo>
                  <a:pt x="356989" y="1130108"/>
                  <a:pt x="298510" y="1156290"/>
                  <a:pt x="233916" y="1156290"/>
                </a:cubicBezTo>
                <a:cubicBezTo>
                  <a:pt x="104728" y="1156290"/>
                  <a:pt x="0" y="1051562"/>
                  <a:pt x="0" y="922374"/>
                </a:cubicBezTo>
                <a:cubicBezTo>
                  <a:pt x="0" y="793186"/>
                  <a:pt x="104728" y="688458"/>
                  <a:pt x="233916" y="688458"/>
                </a:cubicBezTo>
                <a:cubicBezTo>
                  <a:pt x="298510" y="688458"/>
                  <a:pt x="356989" y="714640"/>
                  <a:pt x="399320" y="756970"/>
                </a:cubicBezTo>
                <a:lnTo>
                  <a:pt x="442735" y="821364"/>
                </a:lnTo>
                <a:lnTo>
                  <a:pt x="659214" y="821364"/>
                </a:lnTo>
                <a:close/>
              </a:path>
            </a:pathLst>
          </a:custGeom>
          <a:solidFill>
            <a:srgbClr val="FF6969"/>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4" name="Freeform: Shape 43">
            <a:extLst>
              <a:ext uri="{FF2B5EF4-FFF2-40B4-BE49-F238E27FC236}">
                <a16:creationId xmlns:a16="http://schemas.microsoft.com/office/drawing/2014/main" id="{0E18D061-CDEE-4BA5-B11C-950C0C05C7DA}"/>
              </a:ext>
            </a:extLst>
          </p:cNvPr>
          <p:cNvSpPr/>
          <p:nvPr/>
        </p:nvSpPr>
        <p:spPr>
          <a:xfrm>
            <a:off x="5214354" y="3251654"/>
            <a:ext cx="3664238" cy="2399533"/>
          </a:xfrm>
          <a:custGeom>
            <a:avLst/>
            <a:gdLst>
              <a:gd name="connsiteX0" fmla="*/ 648581 w 2849521"/>
              <a:gd name="connsiteY0" fmla="*/ 0 h 1866014"/>
              <a:gd name="connsiteX1" fmla="*/ 1660008 w 2849521"/>
              <a:gd name="connsiteY1" fmla="*/ 0 h 1866014"/>
              <a:gd name="connsiteX2" fmla="*/ 1660008 w 2849521"/>
              <a:gd name="connsiteY2" fmla="*/ 217813 h 1866014"/>
              <a:gd name="connsiteX3" fmla="*/ 1595614 w 2849521"/>
              <a:gd name="connsiteY3" fmla="*/ 261228 h 1866014"/>
              <a:gd name="connsiteX4" fmla="*/ 1527102 w 2849521"/>
              <a:gd name="connsiteY4" fmla="*/ 426632 h 1866014"/>
              <a:gd name="connsiteX5" fmla="*/ 1761018 w 2849521"/>
              <a:gd name="connsiteY5" fmla="*/ 660548 h 1866014"/>
              <a:gd name="connsiteX6" fmla="*/ 1994934 w 2849521"/>
              <a:gd name="connsiteY6" fmla="*/ 426632 h 1866014"/>
              <a:gd name="connsiteX7" fmla="*/ 1926422 w 2849521"/>
              <a:gd name="connsiteY7" fmla="*/ 261228 h 1866014"/>
              <a:gd name="connsiteX8" fmla="*/ 1862027 w 2849521"/>
              <a:gd name="connsiteY8" fmla="*/ 217812 h 1866014"/>
              <a:gd name="connsiteX9" fmla="*/ 1862027 w 2849521"/>
              <a:gd name="connsiteY9" fmla="*/ 0 h 1866014"/>
              <a:gd name="connsiteX10" fmla="*/ 2849521 w 2849521"/>
              <a:gd name="connsiteY10" fmla="*/ 0 h 1866014"/>
              <a:gd name="connsiteX11" fmla="*/ 2849521 w 2849521"/>
              <a:gd name="connsiteY11" fmla="*/ 1866014 h 1866014"/>
              <a:gd name="connsiteX12" fmla="*/ 648581 w 2849521"/>
              <a:gd name="connsiteY12" fmla="*/ 1866014 h 1866014"/>
              <a:gd name="connsiteX13" fmla="*/ 648581 w 2849521"/>
              <a:gd name="connsiteY13" fmla="*/ 1034017 h 1866014"/>
              <a:gd name="connsiteX14" fmla="*/ 442736 w 2849521"/>
              <a:gd name="connsiteY14" fmla="*/ 1034017 h 1866014"/>
              <a:gd name="connsiteX15" fmla="*/ 399320 w 2849521"/>
              <a:gd name="connsiteY15" fmla="*/ 1098412 h 1866014"/>
              <a:gd name="connsiteX16" fmla="*/ 233916 w 2849521"/>
              <a:gd name="connsiteY16" fmla="*/ 1166924 h 1866014"/>
              <a:gd name="connsiteX17" fmla="*/ 0 w 2849521"/>
              <a:gd name="connsiteY17" fmla="*/ 933008 h 1866014"/>
              <a:gd name="connsiteX18" fmla="*/ 233916 w 2849521"/>
              <a:gd name="connsiteY18" fmla="*/ 699092 h 1866014"/>
              <a:gd name="connsiteX19" fmla="*/ 399320 w 2849521"/>
              <a:gd name="connsiteY19" fmla="*/ 767604 h 1866014"/>
              <a:gd name="connsiteX20" fmla="*/ 442735 w 2849521"/>
              <a:gd name="connsiteY20" fmla="*/ 831998 h 1866014"/>
              <a:gd name="connsiteX21" fmla="*/ 648581 w 2849521"/>
              <a:gd name="connsiteY21" fmla="*/ 831998 h 186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49521" h="1866014">
                <a:moveTo>
                  <a:pt x="648581" y="0"/>
                </a:moveTo>
                <a:lnTo>
                  <a:pt x="1660008" y="0"/>
                </a:lnTo>
                <a:lnTo>
                  <a:pt x="1660008" y="217813"/>
                </a:lnTo>
                <a:lnTo>
                  <a:pt x="1595614" y="261228"/>
                </a:lnTo>
                <a:cubicBezTo>
                  <a:pt x="1553284" y="303559"/>
                  <a:pt x="1527102" y="362038"/>
                  <a:pt x="1527102" y="426632"/>
                </a:cubicBezTo>
                <a:cubicBezTo>
                  <a:pt x="1527102" y="555820"/>
                  <a:pt x="1631830" y="660548"/>
                  <a:pt x="1761018" y="660548"/>
                </a:cubicBezTo>
                <a:cubicBezTo>
                  <a:pt x="1890206" y="660548"/>
                  <a:pt x="1994934" y="555820"/>
                  <a:pt x="1994934" y="426632"/>
                </a:cubicBezTo>
                <a:cubicBezTo>
                  <a:pt x="1994934" y="362038"/>
                  <a:pt x="1968752" y="303559"/>
                  <a:pt x="1926422" y="261228"/>
                </a:cubicBezTo>
                <a:lnTo>
                  <a:pt x="1862027" y="217812"/>
                </a:lnTo>
                <a:lnTo>
                  <a:pt x="1862027" y="0"/>
                </a:lnTo>
                <a:lnTo>
                  <a:pt x="2849521" y="0"/>
                </a:lnTo>
                <a:lnTo>
                  <a:pt x="2849521" y="1866014"/>
                </a:lnTo>
                <a:lnTo>
                  <a:pt x="648581" y="1866014"/>
                </a:lnTo>
                <a:lnTo>
                  <a:pt x="648581" y="1034017"/>
                </a:lnTo>
                <a:lnTo>
                  <a:pt x="442736" y="1034017"/>
                </a:lnTo>
                <a:lnTo>
                  <a:pt x="399320" y="1098412"/>
                </a:lnTo>
                <a:cubicBezTo>
                  <a:pt x="356989" y="1140742"/>
                  <a:pt x="298510" y="1166924"/>
                  <a:pt x="233916" y="1166924"/>
                </a:cubicBezTo>
                <a:cubicBezTo>
                  <a:pt x="104728" y="1166924"/>
                  <a:pt x="0" y="1062196"/>
                  <a:pt x="0" y="933008"/>
                </a:cubicBezTo>
                <a:cubicBezTo>
                  <a:pt x="0" y="803820"/>
                  <a:pt x="104728" y="699092"/>
                  <a:pt x="233916" y="699092"/>
                </a:cubicBezTo>
                <a:cubicBezTo>
                  <a:pt x="298510" y="699092"/>
                  <a:pt x="356989" y="725274"/>
                  <a:pt x="399320" y="767604"/>
                </a:cubicBezTo>
                <a:lnTo>
                  <a:pt x="442735" y="831998"/>
                </a:lnTo>
                <a:lnTo>
                  <a:pt x="648581" y="831998"/>
                </a:lnTo>
                <a:close/>
              </a:path>
            </a:pathLst>
          </a:cu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solidFill>
                <a:srgbClr val="B2B2B2"/>
              </a:solidFill>
            </a:endParaRPr>
          </a:p>
        </p:txBody>
      </p:sp>
      <p:sp>
        <p:nvSpPr>
          <p:cNvPr id="25" name="Freeform: Shape 24">
            <a:extLst>
              <a:ext uri="{FF2B5EF4-FFF2-40B4-BE49-F238E27FC236}">
                <a16:creationId xmlns:a16="http://schemas.microsoft.com/office/drawing/2014/main" id="{1385C3D1-6259-497D-AB77-F15114741BDF}"/>
              </a:ext>
            </a:extLst>
          </p:cNvPr>
          <p:cNvSpPr/>
          <p:nvPr/>
        </p:nvSpPr>
        <p:spPr>
          <a:xfrm rot="5400000">
            <a:off x="1038615" y="212074"/>
            <a:ext cx="2399533" cy="3679628"/>
          </a:xfrm>
          <a:custGeom>
            <a:avLst/>
            <a:gdLst>
              <a:gd name="connsiteX0" fmla="*/ 0 w 1866014"/>
              <a:gd name="connsiteY0" fmla="*/ 2861488 h 2861488"/>
              <a:gd name="connsiteX1" fmla="*/ 0 w 1866014"/>
              <a:gd name="connsiteY1" fmla="*/ 660548 h 2861488"/>
              <a:gd name="connsiteX2" fmla="*/ 831998 w 1866014"/>
              <a:gd name="connsiteY2" fmla="*/ 660548 h 2861488"/>
              <a:gd name="connsiteX3" fmla="*/ 831998 w 1866014"/>
              <a:gd name="connsiteY3" fmla="*/ 442736 h 2861488"/>
              <a:gd name="connsiteX4" fmla="*/ 767603 w 1866014"/>
              <a:gd name="connsiteY4" fmla="*/ 399320 h 2861488"/>
              <a:gd name="connsiteX5" fmla="*/ 699091 w 1866014"/>
              <a:gd name="connsiteY5" fmla="*/ 233916 h 2861488"/>
              <a:gd name="connsiteX6" fmla="*/ 933007 w 1866014"/>
              <a:gd name="connsiteY6" fmla="*/ 0 h 2861488"/>
              <a:gd name="connsiteX7" fmla="*/ 1166923 w 1866014"/>
              <a:gd name="connsiteY7" fmla="*/ 233916 h 2861488"/>
              <a:gd name="connsiteX8" fmla="*/ 1098411 w 1866014"/>
              <a:gd name="connsiteY8" fmla="*/ 399320 h 2861488"/>
              <a:gd name="connsiteX9" fmla="*/ 1034017 w 1866014"/>
              <a:gd name="connsiteY9" fmla="*/ 442735 h 2861488"/>
              <a:gd name="connsiteX10" fmla="*/ 1034017 w 1866014"/>
              <a:gd name="connsiteY10" fmla="*/ 660548 h 2861488"/>
              <a:gd name="connsiteX11" fmla="*/ 1866014 w 1866014"/>
              <a:gd name="connsiteY11" fmla="*/ 660548 h 2861488"/>
              <a:gd name="connsiteX12" fmla="*/ 1866014 w 1866014"/>
              <a:gd name="connsiteY12" fmla="*/ 1660008 h 2861488"/>
              <a:gd name="connsiteX13" fmla="*/ 1648201 w 1866014"/>
              <a:gd name="connsiteY13" fmla="*/ 1660008 h 2861488"/>
              <a:gd name="connsiteX14" fmla="*/ 1604786 w 1866014"/>
              <a:gd name="connsiteY14" fmla="*/ 1595614 h 2861488"/>
              <a:gd name="connsiteX15" fmla="*/ 1439382 w 1866014"/>
              <a:gd name="connsiteY15" fmla="*/ 1527102 h 2861488"/>
              <a:gd name="connsiteX16" fmla="*/ 1205466 w 1866014"/>
              <a:gd name="connsiteY16" fmla="*/ 1761018 h 2861488"/>
              <a:gd name="connsiteX17" fmla="*/ 1439382 w 1866014"/>
              <a:gd name="connsiteY17" fmla="*/ 1994934 h 2861488"/>
              <a:gd name="connsiteX18" fmla="*/ 1604786 w 1866014"/>
              <a:gd name="connsiteY18" fmla="*/ 1926422 h 2861488"/>
              <a:gd name="connsiteX19" fmla="*/ 1648202 w 1866014"/>
              <a:gd name="connsiteY19" fmla="*/ 1862027 h 2861488"/>
              <a:gd name="connsiteX20" fmla="*/ 1866014 w 1866014"/>
              <a:gd name="connsiteY20" fmla="*/ 1862027 h 2861488"/>
              <a:gd name="connsiteX21" fmla="*/ 1866014 w 1866014"/>
              <a:gd name="connsiteY21" fmla="*/ 2861488 h 286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014" h="2861488">
                <a:moveTo>
                  <a:pt x="0" y="2861488"/>
                </a:moveTo>
                <a:lnTo>
                  <a:pt x="0" y="660548"/>
                </a:lnTo>
                <a:lnTo>
                  <a:pt x="831998" y="660548"/>
                </a:lnTo>
                <a:lnTo>
                  <a:pt x="831998" y="442736"/>
                </a:lnTo>
                <a:lnTo>
                  <a:pt x="767603" y="399320"/>
                </a:lnTo>
                <a:cubicBezTo>
                  <a:pt x="725273" y="356989"/>
                  <a:pt x="699091" y="298510"/>
                  <a:pt x="699091" y="233916"/>
                </a:cubicBezTo>
                <a:cubicBezTo>
                  <a:pt x="699091" y="104728"/>
                  <a:pt x="803819" y="0"/>
                  <a:pt x="933007" y="0"/>
                </a:cubicBezTo>
                <a:cubicBezTo>
                  <a:pt x="1062195" y="0"/>
                  <a:pt x="1166923" y="104728"/>
                  <a:pt x="1166923" y="233916"/>
                </a:cubicBezTo>
                <a:cubicBezTo>
                  <a:pt x="1166923" y="298510"/>
                  <a:pt x="1140741" y="356989"/>
                  <a:pt x="1098411" y="399320"/>
                </a:cubicBezTo>
                <a:lnTo>
                  <a:pt x="1034017" y="442735"/>
                </a:lnTo>
                <a:lnTo>
                  <a:pt x="1034017" y="660548"/>
                </a:lnTo>
                <a:lnTo>
                  <a:pt x="1866014" y="660548"/>
                </a:lnTo>
                <a:lnTo>
                  <a:pt x="1866014" y="1660008"/>
                </a:lnTo>
                <a:lnTo>
                  <a:pt x="1648201" y="1660008"/>
                </a:lnTo>
                <a:lnTo>
                  <a:pt x="1604786" y="1595614"/>
                </a:lnTo>
                <a:cubicBezTo>
                  <a:pt x="1562455" y="1553284"/>
                  <a:pt x="1503976" y="1527102"/>
                  <a:pt x="1439382" y="1527102"/>
                </a:cubicBezTo>
                <a:cubicBezTo>
                  <a:pt x="1310194" y="1527102"/>
                  <a:pt x="1205466" y="1631830"/>
                  <a:pt x="1205466" y="1761018"/>
                </a:cubicBezTo>
                <a:cubicBezTo>
                  <a:pt x="1205466" y="1890206"/>
                  <a:pt x="1310194" y="1994934"/>
                  <a:pt x="1439382" y="1994934"/>
                </a:cubicBezTo>
                <a:cubicBezTo>
                  <a:pt x="1503976" y="1994934"/>
                  <a:pt x="1562455" y="1968752"/>
                  <a:pt x="1604786" y="1926422"/>
                </a:cubicBezTo>
                <a:lnTo>
                  <a:pt x="1648202" y="1862027"/>
                </a:lnTo>
                <a:lnTo>
                  <a:pt x="1866014" y="1862027"/>
                </a:lnTo>
                <a:lnTo>
                  <a:pt x="1866014" y="2861488"/>
                </a:lnTo>
                <a:close/>
              </a:path>
            </a:pathLst>
          </a:cu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9" name="Freeform: Shape 28">
            <a:extLst>
              <a:ext uri="{FF2B5EF4-FFF2-40B4-BE49-F238E27FC236}">
                <a16:creationId xmlns:a16="http://schemas.microsoft.com/office/drawing/2014/main" id="{DAF507A1-898A-4BED-B363-0C25673E3790}"/>
              </a:ext>
            </a:extLst>
          </p:cNvPr>
          <p:cNvSpPr/>
          <p:nvPr/>
        </p:nvSpPr>
        <p:spPr>
          <a:xfrm rot="5400000">
            <a:off x="3868835" y="212074"/>
            <a:ext cx="2399533" cy="3679628"/>
          </a:xfrm>
          <a:custGeom>
            <a:avLst/>
            <a:gdLst>
              <a:gd name="connsiteX0" fmla="*/ 0 w 1866014"/>
              <a:gd name="connsiteY0" fmla="*/ 2861488 h 2861488"/>
              <a:gd name="connsiteX1" fmla="*/ 0 w 1866014"/>
              <a:gd name="connsiteY1" fmla="*/ 660548 h 2861488"/>
              <a:gd name="connsiteX2" fmla="*/ 831998 w 1866014"/>
              <a:gd name="connsiteY2" fmla="*/ 660548 h 2861488"/>
              <a:gd name="connsiteX3" fmla="*/ 831998 w 1866014"/>
              <a:gd name="connsiteY3" fmla="*/ 442736 h 2861488"/>
              <a:gd name="connsiteX4" fmla="*/ 767603 w 1866014"/>
              <a:gd name="connsiteY4" fmla="*/ 399320 h 2861488"/>
              <a:gd name="connsiteX5" fmla="*/ 699091 w 1866014"/>
              <a:gd name="connsiteY5" fmla="*/ 233916 h 2861488"/>
              <a:gd name="connsiteX6" fmla="*/ 933007 w 1866014"/>
              <a:gd name="connsiteY6" fmla="*/ 0 h 2861488"/>
              <a:gd name="connsiteX7" fmla="*/ 1166923 w 1866014"/>
              <a:gd name="connsiteY7" fmla="*/ 233916 h 2861488"/>
              <a:gd name="connsiteX8" fmla="*/ 1098411 w 1866014"/>
              <a:gd name="connsiteY8" fmla="*/ 399320 h 2861488"/>
              <a:gd name="connsiteX9" fmla="*/ 1034017 w 1866014"/>
              <a:gd name="connsiteY9" fmla="*/ 442735 h 2861488"/>
              <a:gd name="connsiteX10" fmla="*/ 1034017 w 1866014"/>
              <a:gd name="connsiteY10" fmla="*/ 660548 h 2861488"/>
              <a:gd name="connsiteX11" fmla="*/ 1866014 w 1866014"/>
              <a:gd name="connsiteY11" fmla="*/ 660548 h 2861488"/>
              <a:gd name="connsiteX12" fmla="*/ 1866014 w 1866014"/>
              <a:gd name="connsiteY12" fmla="*/ 2861488 h 2861488"/>
              <a:gd name="connsiteX13" fmla="*/ 1034017 w 1866014"/>
              <a:gd name="connsiteY13" fmla="*/ 2861488 h 2861488"/>
              <a:gd name="connsiteX14" fmla="*/ 1034017 w 1866014"/>
              <a:gd name="connsiteY14" fmla="*/ 2643675 h 2861488"/>
              <a:gd name="connsiteX15" fmla="*/ 1098411 w 1866014"/>
              <a:gd name="connsiteY15" fmla="*/ 2600260 h 2861488"/>
              <a:gd name="connsiteX16" fmla="*/ 1166923 w 1866014"/>
              <a:gd name="connsiteY16" fmla="*/ 2434856 h 2861488"/>
              <a:gd name="connsiteX17" fmla="*/ 933007 w 1866014"/>
              <a:gd name="connsiteY17" fmla="*/ 2200940 h 2861488"/>
              <a:gd name="connsiteX18" fmla="*/ 699091 w 1866014"/>
              <a:gd name="connsiteY18" fmla="*/ 2434856 h 2861488"/>
              <a:gd name="connsiteX19" fmla="*/ 767603 w 1866014"/>
              <a:gd name="connsiteY19" fmla="*/ 2600260 h 2861488"/>
              <a:gd name="connsiteX20" fmla="*/ 831998 w 1866014"/>
              <a:gd name="connsiteY20" fmla="*/ 2643676 h 2861488"/>
              <a:gd name="connsiteX21" fmla="*/ 831998 w 1866014"/>
              <a:gd name="connsiteY21" fmla="*/ 2861488 h 286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014" h="2861488">
                <a:moveTo>
                  <a:pt x="0" y="2861488"/>
                </a:moveTo>
                <a:lnTo>
                  <a:pt x="0" y="660548"/>
                </a:lnTo>
                <a:lnTo>
                  <a:pt x="831998" y="660548"/>
                </a:lnTo>
                <a:lnTo>
                  <a:pt x="831998" y="442736"/>
                </a:lnTo>
                <a:lnTo>
                  <a:pt x="767603" y="399320"/>
                </a:lnTo>
                <a:cubicBezTo>
                  <a:pt x="725273" y="356989"/>
                  <a:pt x="699091" y="298510"/>
                  <a:pt x="699091" y="233916"/>
                </a:cubicBezTo>
                <a:cubicBezTo>
                  <a:pt x="699091" y="104728"/>
                  <a:pt x="803819" y="0"/>
                  <a:pt x="933007" y="0"/>
                </a:cubicBezTo>
                <a:cubicBezTo>
                  <a:pt x="1062195" y="0"/>
                  <a:pt x="1166923" y="104728"/>
                  <a:pt x="1166923" y="233916"/>
                </a:cubicBezTo>
                <a:cubicBezTo>
                  <a:pt x="1166923" y="298510"/>
                  <a:pt x="1140741" y="356989"/>
                  <a:pt x="1098411" y="399320"/>
                </a:cubicBezTo>
                <a:lnTo>
                  <a:pt x="1034017" y="442735"/>
                </a:lnTo>
                <a:lnTo>
                  <a:pt x="1034017" y="660548"/>
                </a:lnTo>
                <a:lnTo>
                  <a:pt x="1866014" y="660548"/>
                </a:lnTo>
                <a:lnTo>
                  <a:pt x="1866014" y="2861488"/>
                </a:lnTo>
                <a:lnTo>
                  <a:pt x="1034017" y="2861488"/>
                </a:lnTo>
                <a:lnTo>
                  <a:pt x="1034017" y="2643675"/>
                </a:lnTo>
                <a:lnTo>
                  <a:pt x="1098411" y="2600260"/>
                </a:lnTo>
                <a:cubicBezTo>
                  <a:pt x="1140741" y="2557929"/>
                  <a:pt x="1166923" y="2499450"/>
                  <a:pt x="1166923" y="2434856"/>
                </a:cubicBezTo>
                <a:cubicBezTo>
                  <a:pt x="1166923" y="2305668"/>
                  <a:pt x="1062195" y="2200940"/>
                  <a:pt x="933007" y="2200940"/>
                </a:cubicBezTo>
                <a:cubicBezTo>
                  <a:pt x="803819" y="2200940"/>
                  <a:pt x="699091" y="2305668"/>
                  <a:pt x="699091" y="2434856"/>
                </a:cubicBezTo>
                <a:cubicBezTo>
                  <a:pt x="699091" y="2499450"/>
                  <a:pt x="725273" y="2557929"/>
                  <a:pt x="767603" y="2600260"/>
                </a:cubicBezTo>
                <a:lnTo>
                  <a:pt x="831998" y="2643676"/>
                </a:lnTo>
                <a:lnTo>
                  <a:pt x="831998" y="2861488"/>
                </a:lnTo>
                <a:close/>
              </a:path>
            </a:pathLst>
          </a:cu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1" name="Freeform: Shape 40">
            <a:extLst>
              <a:ext uri="{FF2B5EF4-FFF2-40B4-BE49-F238E27FC236}">
                <a16:creationId xmlns:a16="http://schemas.microsoft.com/office/drawing/2014/main" id="{7ED39B88-DC61-425C-B2A2-7342E58EC761}"/>
              </a:ext>
            </a:extLst>
          </p:cNvPr>
          <p:cNvSpPr/>
          <p:nvPr/>
        </p:nvSpPr>
        <p:spPr>
          <a:xfrm rot="10800000">
            <a:off x="6063764" y="852120"/>
            <a:ext cx="2830220" cy="3248941"/>
          </a:xfrm>
          <a:custGeom>
            <a:avLst/>
            <a:gdLst>
              <a:gd name="connsiteX0" fmla="*/ 2200940 w 2200940"/>
              <a:gd name="connsiteY0" fmla="*/ 2526562 h 2526562"/>
              <a:gd name="connsiteX1" fmla="*/ 0 w 2200940"/>
              <a:gd name="connsiteY1" fmla="*/ 2526562 h 2526562"/>
              <a:gd name="connsiteX2" fmla="*/ 0 w 2200940"/>
              <a:gd name="connsiteY2" fmla="*/ 660548 h 2526562"/>
              <a:gd name="connsiteX3" fmla="*/ 999460 w 2200940"/>
              <a:gd name="connsiteY3" fmla="*/ 660548 h 2526562"/>
              <a:gd name="connsiteX4" fmla="*/ 999460 w 2200940"/>
              <a:gd name="connsiteY4" fmla="*/ 451375 h 2526562"/>
              <a:gd name="connsiteX5" fmla="*/ 935066 w 2200940"/>
              <a:gd name="connsiteY5" fmla="*/ 407960 h 2526562"/>
              <a:gd name="connsiteX6" fmla="*/ 866554 w 2200940"/>
              <a:gd name="connsiteY6" fmla="*/ 242556 h 2526562"/>
              <a:gd name="connsiteX7" fmla="*/ 866989 w 2200940"/>
              <a:gd name="connsiteY7" fmla="*/ 238241 h 2526562"/>
              <a:gd name="connsiteX8" fmla="*/ 866553 w 2200940"/>
              <a:gd name="connsiteY8" fmla="*/ 233916 h 2526562"/>
              <a:gd name="connsiteX9" fmla="*/ 1100469 w 2200940"/>
              <a:gd name="connsiteY9" fmla="*/ 0 h 2526562"/>
              <a:gd name="connsiteX10" fmla="*/ 1334385 w 2200940"/>
              <a:gd name="connsiteY10" fmla="*/ 233916 h 2526562"/>
              <a:gd name="connsiteX11" fmla="*/ 1333950 w 2200940"/>
              <a:gd name="connsiteY11" fmla="*/ 238231 h 2526562"/>
              <a:gd name="connsiteX12" fmla="*/ 1334386 w 2200940"/>
              <a:gd name="connsiteY12" fmla="*/ 242556 h 2526562"/>
              <a:gd name="connsiteX13" fmla="*/ 1265874 w 2200940"/>
              <a:gd name="connsiteY13" fmla="*/ 407960 h 2526562"/>
              <a:gd name="connsiteX14" fmla="*/ 1201480 w 2200940"/>
              <a:gd name="connsiteY14" fmla="*/ 451375 h 2526562"/>
              <a:gd name="connsiteX15" fmla="*/ 1201480 w 2200940"/>
              <a:gd name="connsiteY15" fmla="*/ 660548 h 2526562"/>
              <a:gd name="connsiteX16" fmla="*/ 2200940 w 2200940"/>
              <a:gd name="connsiteY16" fmla="*/ 660548 h 2526562"/>
              <a:gd name="connsiteX17" fmla="*/ 2200940 w 2200940"/>
              <a:gd name="connsiteY17" fmla="*/ 1492545 h 2526562"/>
              <a:gd name="connsiteX18" fmla="*/ 1983127 w 2200940"/>
              <a:gd name="connsiteY18" fmla="*/ 1492545 h 2526562"/>
              <a:gd name="connsiteX19" fmla="*/ 1939712 w 2200940"/>
              <a:gd name="connsiteY19" fmla="*/ 1428151 h 2526562"/>
              <a:gd name="connsiteX20" fmla="*/ 1774308 w 2200940"/>
              <a:gd name="connsiteY20" fmla="*/ 1359639 h 2526562"/>
              <a:gd name="connsiteX21" fmla="*/ 1540392 w 2200940"/>
              <a:gd name="connsiteY21" fmla="*/ 1593555 h 2526562"/>
              <a:gd name="connsiteX22" fmla="*/ 1774308 w 2200940"/>
              <a:gd name="connsiteY22" fmla="*/ 1827471 h 2526562"/>
              <a:gd name="connsiteX23" fmla="*/ 1939712 w 2200940"/>
              <a:gd name="connsiteY23" fmla="*/ 1758959 h 2526562"/>
              <a:gd name="connsiteX24" fmla="*/ 1983128 w 2200940"/>
              <a:gd name="connsiteY24" fmla="*/ 1694564 h 2526562"/>
              <a:gd name="connsiteX25" fmla="*/ 2200940 w 2200940"/>
              <a:gd name="connsiteY25" fmla="*/ 1694564 h 252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00940" h="2526562">
                <a:moveTo>
                  <a:pt x="2200940" y="2526562"/>
                </a:moveTo>
                <a:lnTo>
                  <a:pt x="0" y="2526562"/>
                </a:lnTo>
                <a:lnTo>
                  <a:pt x="0" y="660548"/>
                </a:lnTo>
                <a:lnTo>
                  <a:pt x="999460" y="660548"/>
                </a:lnTo>
                <a:lnTo>
                  <a:pt x="999460" y="451375"/>
                </a:lnTo>
                <a:lnTo>
                  <a:pt x="935066" y="407960"/>
                </a:lnTo>
                <a:cubicBezTo>
                  <a:pt x="892736" y="365629"/>
                  <a:pt x="866554" y="307150"/>
                  <a:pt x="866554" y="242556"/>
                </a:cubicBezTo>
                <a:lnTo>
                  <a:pt x="866989" y="238241"/>
                </a:lnTo>
                <a:lnTo>
                  <a:pt x="866553" y="233916"/>
                </a:lnTo>
                <a:cubicBezTo>
                  <a:pt x="866553" y="104728"/>
                  <a:pt x="971281" y="0"/>
                  <a:pt x="1100469" y="0"/>
                </a:cubicBezTo>
                <a:cubicBezTo>
                  <a:pt x="1229657" y="0"/>
                  <a:pt x="1334385" y="104728"/>
                  <a:pt x="1334385" y="233916"/>
                </a:cubicBezTo>
                <a:lnTo>
                  <a:pt x="1333950" y="238231"/>
                </a:lnTo>
                <a:lnTo>
                  <a:pt x="1334386" y="242556"/>
                </a:lnTo>
                <a:cubicBezTo>
                  <a:pt x="1334386" y="307150"/>
                  <a:pt x="1308204" y="365629"/>
                  <a:pt x="1265874" y="407960"/>
                </a:cubicBezTo>
                <a:lnTo>
                  <a:pt x="1201480" y="451375"/>
                </a:lnTo>
                <a:lnTo>
                  <a:pt x="1201480" y="660548"/>
                </a:lnTo>
                <a:lnTo>
                  <a:pt x="2200940" y="660548"/>
                </a:lnTo>
                <a:lnTo>
                  <a:pt x="2200940" y="1492545"/>
                </a:lnTo>
                <a:lnTo>
                  <a:pt x="1983127" y="1492545"/>
                </a:lnTo>
                <a:lnTo>
                  <a:pt x="1939712" y="1428151"/>
                </a:lnTo>
                <a:cubicBezTo>
                  <a:pt x="1897381" y="1385821"/>
                  <a:pt x="1838902" y="1359639"/>
                  <a:pt x="1774308" y="1359639"/>
                </a:cubicBezTo>
                <a:cubicBezTo>
                  <a:pt x="1645120" y="1359639"/>
                  <a:pt x="1540392" y="1464367"/>
                  <a:pt x="1540392" y="1593555"/>
                </a:cubicBezTo>
                <a:cubicBezTo>
                  <a:pt x="1540392" y="1722743"/>
                  <a:pt x="1645120" y="1827471"/>
                  <a:pt x="1774308" y="1827471"/>
                </a:cubicBezTo>
                <a:cubicBezTo>
                  <a:pt x="1838902" y="1827471"/>
                  <a:pt x="1897381" y="1801289"/>
                  <a:pt x="1939712" y="1758959"/>
                </a:cubicBezTo>
                <a:lnTo>
                  <a:pt x="1983128" y="1694564"/>
                </a:lnTo>
                <a:lnTo>
                  <a:pt x="2200940" y="1694564"/>
                </a:lnTo>
                <a:close/>
              </a:path>
            </a:pathLst>
          </a:custGeom>
          <a:solidFill>
            <a:srgbClr val="CC66FF"/>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solidFill>
                <a:srgbClr val="CC66FF"/>
              </a:solidFill>
            </a:endParaRPr>
          </a:p>
        </p:txBody>
      </p:sp>
      <p:sp>
        <p:nvSpPr>
          <p:cNvPr id="50" name="Freeform: Shape 49">
            <a:extLst>
              <a:ext uri="{FF2B5EF4-FFF2-40B4-BE49-F238E27FC236}">
                <a16:creationId xmlns:a16="http://schemas.microsoft.com/office/drawing/2014/main" id="{7E2CACF4-0193-401E-A3D0-D629E55ECA13}"/>
              </a:ext>
            </a:extLst>
          </p:cNvPr>
          <p:cNvSpPr/>
          <p:nvPr/>
        </p:nvSpPr>
        <p:spPr>
          <a:xfrm>
            <a:off x="3929514" y="1643417"/>
            <a:ext cx="1486883" cy="3173742"/>
          </a:xfrm>
          <a:custGeom>
            <a:avLst/>
            <a:gdLst>
              <a:gd name="connsiteX0" fmla="*/ 578142 w 1156285"/>
              <a:gd name="connsiteY0" fmla="*/ 0 h 2468083"/>
              <a:gd name="connsiteX1" fmla="*/ 812058 w 1156285"/>
              <a:gd name="connsiteY1" fmla="*/ 233916 h 2468083"/>
              <a:gd name="connsiteX2" fmla="*/ 743546 w 1156285"/>
              <a:gd name="connsiteY2" fmla="*/ 399320 h 2468083"/>
              <a:gd name="connsiteX3" fmla="*/ 679152 w 1156285"/>
              <a:gd name="connsiteY3" fmla="*/ 442735 h 2468083"/>
              <a:gd name="connsiteX4" fmla="*/ 679152 w 1156285"/>
              <a:gd name="connsiteY4" fmla="*/ 660548 h 2468083"/>
              <a:gd name="connsiteX5" fmla="*/ 1156285 w 1156285"/>
              <a:gd name="connsiteY5" fmla="*/ 660548 h 2468083"/>
              <a:gd name="connsiteX6" fmla="*/ 1156285 w 1156285"/>
              <a:gd name="connsiteY6" fmla="*/ 1819497 h 2468083"/>
              <a:gd name="connsiteX7" fmla="*/ 679152 w 1156285"/>
              <a:gd name="connsiteY7" fmla="*/ 1819497 h 2468083"/>
              <a:gd name="connsiteX8" fmla="*/ 679152 w 1156285"/>
              <a:gd name="connsiteY8" fmla="*/ 2025347 h 2468083"/>
              <a:gd name="connsiteX9" fmla="*/ 743547 w 1156285"/>
              <a:gd name="connsiteY9" fmla="*/ 2068763 h 2468083"/>
              <a:gd name="connsiteX10" fmla="*/ 812059 w 1156285"/>
              <a:gd name="connsiteY10" fmla="*/ 2234167 h 2468083"/>
              <a:gd name="connsiteX11" fmla="*/ 578143 w 1156285"/>
              <a:gd name="connsiteY11" fmla="*/ 2468083 h 2468083"/>
              <a:gd name="connsiteX12" fmla="*/ 344227 w 1156285"/>
              <a:gd name="connsiteY12" fmla="*/ 2234167 h 2468083"/>
              <a:gd name="connsiteX13" fmla="*/ 412739 w 1156285"/>
              <a:gd name="connsiteY13" fmla="*/ 2068763 h 2468083"/>
              <a:gd name="connsiteX14" fmla="*/ 477133 w 1156285"/>
              <a:gd name="connsiteY14" fmla="*/ 2025348 h 2468083"/>
              <a:gd name="connsiteX15" fmla="*/ 477133 w 1156285"/>
              <a:gd name="connsiteY15" fmla="*/ 1819497 h 2468083"/>
              <a:gd name="connsiteX16" fmla="*/ 0 w 1156285"/>
              <a:gd name="connsiteY16" fmla="*/ 1819497 h 2468083"/>
              <a:gd name="connsiteX17" fmla="*/ 0 w 1156285"/>
              <a:gd name="connsiteY17" fmla="*/ 660548 h 2468083"/>
              <a:gd name="connsiteX18" fmla="*/ 477133 w 1156285"/>
              <a:gd name="connsiteY18" fmla="*/ 660548 h 2468083"/>
              <a:gd name="connsiteX19" fmla="*/ 477133 w 1156285"/>
              <a:gd name="connsiteY19" fmla="*/ 442736 h 2468083"/>
              <a:gd name="connsiteX20" fmla="*/ 412738 w 1156285"/>
              <a:gd name="connsiteY20" fmla="*/ 399320 h 2468083"/>
              <a:gd name="connsiteX21" fmla="*/ 344226 w 1156285"/>
              <a:gd name="connsiteY21" fmla="*/ 233916 h 2468083"/>
              <a:gd name="connsiteX22" fmla="*/ 578142 w 1156285"/>
              <a:gd name="connsiteY22" fmla="*/ 0 h 2468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56285" h="2468083">
                <a:moveTo>
                  <a:pt x="578142" y="0"/>
                </a:moveTo>
                <a:cubicBezTo>
                  <a:pt x="707330" y="0"/>
                  <a:pt x="812058" y="104728"/>
                  <a:pt x="812058" y="233916"/>
                </a:cubicBezTo>
                <a:cubicBezTo>
                  <a:pt x="812058" y="298510"/>
                  <a:pt x="785876" y="356989"/>
                  <a:pt x="743546" y="399320"/>
                </a:cubicBezTo>
                <a:lnTo>
                  <a:pt x="679152" y="442735"/>
                </a:lnTo>
                <a:lnTo>
                  <a:pt x="679152" y="660548"/>
                </a:lnTo>
                <a:lnTo>
                  <a:pt x="1156285" y="660548"/>
                </a:lnTo>
                <a:lnTo>
                  <a:pt x="1156285" y="1819497"/>
                </a:lnTo>
                <a:lnTo>
                  <a:pt x="679152" y="1819497"/>
                </a:lnTo>
                <a:lnTo>
                  <a:pt x="679152" y="2025347"/>
                </a:lnTo>
                <a:lnTo>
                  <a:pt x="743547" y="2068763"/>
                </a:lnTo>
                <a:cubicBezTo>
                  <a:pt x="785877" y="2111094"/>
                  <a:pt x="812059" y="2169573"/>
                  <a:pt x="812059" y="2234167"/>
                </a:cubicBezTo>
                <a:cubicBezTo>
                  <a:pt x="812059" y="2363355"/>
                  <a:pt x="707331" y="2468083"/>
                  <a:pt x="578143" y="2468083"/>
                </a:cubicBezTo>
                <a:cubicBezTo>
                  <a:pt x="448955" y="2468083"/>
                  <a:pt x="344227" y="2363355"/>
                  <a:pt x="344227" y="2234167"/>
                </a:cubicBezTo>
                <a:cubicBezTo>
                  <a:pt x="344227" y="2169573"/>
                  <a:pt x="370409" y="2111094"/>
                  <a:pt x="412739" y="2068763"/>
                </a:cubicBezTo>
                <a:lnTo>
                  <a:pt x="477133" y="2025348"/>
                </a:lnTo>
                <a:lnTo>
                  <a:pt x="477133" y="1819497"/>
                </a:lnTo>
                <a:lnTo>
                  <a:pt x="0" y="1819497"/>
                </a:lnTo>
                <a:lnTo>
                  <a:pt x="0" y="660548"/>
                </a:lnTo>
                <a:lnTo>
                  <a:pt x="477133" y="660548"/>
                </a:lnTo>
                <a:lnTo>
                  <a:pt x="477133" y="442736"/>
                </a:lnTo>
                <a:lnTo>
                  <a:pt x="412738" y="399320"/>
                </a:lnTo>
                <a:cubicBezTo>
                  <a:pt x="370408" y="356989"/>
                  <a:pt x="344226" y="298510"/>
                  <a:pt x="344226" y="233916"/>
                </a:cubicBezTo>
                <a:cubicBezTo>
                  <a:pt x="344226" y="104728"/>
                  <a:pt x="448954" y="0"/>
                  <a:pt x="578142" y="0"/>
                </a:cubicBez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 name="Heart 7">
            <a:extLst>
              <a:ext uri="{FF2B5EF4-FFF2-40B4-BE49-F238E27FC236}">
                <a16:creationId xmlns:a16="http://schemas.microsoft.com/office/drawing/2014/main" id="{962BFD18-EE00-4AD4-8E57-442CE3B3751D}"/>
              </a:ext>
            </a:extLst>
          </p:cNvPr>
          <p:cNvSpPr/>
          <p:nvPr/>
        </p:nvSpPr>
        <p:spPr>
          <a:xfrm>
            <a:off x="520473" y="1071573"/>
            <a:ext cx="1143687" cy="1143687"/>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E4332246-F5B2-4B18-8E92-6083504FA19F}"/>
              </a:ext>
            </a:extLst>
          </p:cNvPr>
          <p:cNvSpPr txBox="1"/>
          <p:nvPr/>
        </p:nvSpPr>
        <p:spPr>
          <a:xfrm>
            <a:off x="1648050" y="1747919"/>
            <a:ext cx="1531089" cy="461665"/>
          </a:xfrm>
          <a:prstGeom prst="rect">
            <a:avLst/>
          </a:prstGeom>
          <a:noFill/>
        </p:spPr>
        <p:txBody>
          <a:bodyPr wrap="square" rtlCol="0">
            <a:spAutoFit/>
          </a:bodyPr>
          <a:lstStyle/>
          <a:p>
            <a:r>
              <a:rPr lang="en-US" sz="2400" dirty="0"/>
              <a:t>1 Peter 5:7</a:t>
            </a:r>
            <a:endParaRPr lang="en-GB" sz="2400" dirty="0"/>
          </a:p>
        </p:txBody>
      </p:sp>
      <p:pic>
        <p:nvPicPr>
          <p:cNvPr id="1026" name="Picture 2" descr="baby boy lying">
            <a:extLst>
              <a:ext uri="{FF2B5EF4-FFF2-40B4-BE49-F238E27FC236}">
                <a16:creationId xmlns:a16="http://schemas.microsoft.com/office/drawing/2014/main" id="{8002A316-E347-4BC3-98E6-A9092A1DB849}"/>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24679" y="965825"/>
            <a:ext cx="1082366" cy="684597"/>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41C4FADA-D628-40BB-ACB8-8C46132B0D2E}"/>
              </a:ext>
            </a:extLst>
          </p:cNvPr>
          <p:cNvSpPr txBox="1"/>
          <p:nvPr/>
        </p:nvSpPr>
        <p:spPr>
          <a:xfrm>
            <a:off x="4507851" y="1077573"/>
            <a:ext cx="1531089" cy="461665"/>
          </a:xfrm>
          <a:prstGeom prst="rect">
            <a:avLst/>
          </a:prstGeom>
          <a:noFill/>
        </p:spPr>
        <p:txBody>
          <a:bodyPr wrap="square" rtlCol="0">
            <a:spAutoFit/>
          </a:bodyPr>
          <a:lstStyle/>
          <a:p>
            <a:r>
              <a:rPr lang="en-US" sz="2400" dirty="0"/>
              <a:t>Isaiah 53:3</a:t>
            </a:r>
            <a:endParaRPr lang="en-GB" sz="2400" dirty="0"/>
          </a:p>
        </p:txBody>
      </p:sp>
    </p:spTree>
    <p:extLst>
      <p:ext uri="{BB962C8B-B14F-4D97-AF65-F5344CB8AC3E}">
        <p14:creationId xmlns:p14="http://schemas.microsoft.com/office/powerpoint/2010/main" val="15372758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DA0B1AE-9EDA-4E14-BFEC-53BF44B33626}"/>
              </a:ext>
            </a:extLst>
          </p:cNvPr>
          <p:cNvSpPr txBox="1"/>
          <p:nvPr/>
        </p:nvSpPr>
        <p:spPr>
          <a:xfrm>
            <a:off x="760229" y="4365010"/>
            <a:ext cx="7793662" cy="2492990"/>
          </a:xfrm>
          <a:prstGeom prst="rect">
            <a:avLst/>
          </a:prstGeom>
          <a:noFill/>
        </p:spPr>
        <p:txBody>
          <a:bodyPr wrap="square" rtlCol="0">
            <a:spAutoFit/>
          </a:bodyPr>
          <a:lstStyle/>
          <a:p>
            <a:r>
              <a:rPr lang="en-US" sz="3200" dirty="0">
                <a:latin typeface="Libre Franklin" panose="00000500000000000000" pitchFamily="2" charset="0"/>
              </a:rPr>
              <a:t>It was our weaknesses he carried; it was our sorrows that weighed him down.  He was pierced for our rebellion, crushed for our sins.</a:t>
            </a:r>
          </a:p>
          <a:p>
            <a:pPr algn="r"/>
            <a:r>
              <a:rPr lang="en-US" sz="2800" dirty="0">
                <a:latin typeface="Libre Franklin" panose="00000500000000000000" pitchFamily="2" charset="0"/>
              </a:rPr>
              <a:t>Isaiah 53:4-5</a:t>
            </a:r>
            <a:endParaRPr lang="en-GB" sz="2800" dirty="0">
              <a:latin typeface="Libre Franklin" panose="00000500000000000000" pitchFamily="2" charset="0"/>
            </a:endParaRPr>
          </a:p>
        </p:txBody>
      </p:sp>
      <p:sp>
        <p:nvSpPr>
          <p:cNvPr id="4" name="Freeform: Shape 3">
            <a:extLst>
              <a:ext uri="{FF2B5EF4-FFF2-40B4-BE49-F238E27FC236}">
                <a16:creationId xmlns:a16="http://schemas.microsoft.com/office/drawing/2014/main" id="{3AD3D73A-D443-46CF-B42A-194532AA01CF}"/>
              </a:ext>
            </a:extLst>
          </p:cNvPr>
          <p:cNvSpPr/>
          <p:nvPr/>
        </p:nvSpPr>
        <p:spPr>
          <a:xfrm>
            <a:off x="3621432" y="1648047"/>
            <a:ext cx="1901135" cy="2716963"/>
          </a:xfrm>
          <a:custGeom>
            <a:avLst/>
            <a:gdLst>
              <a:gd name="connsiteX0" fmla="*/ 454421 w 1270348"/>
              <a:gd name="connsiteY0" fmla="*/ 0 h 1685665"/>
              <a:gd name="connsiteX1" fmla="*/ 815927 w 1270348"/>
              <a:gd name="connsiteY1" fmla="*/ 0 h 1685665"/>
              <a:gd name="connsiteX2" fmla="*/ 815927 w 1270348"/>
              <a:gd name="connsiteY2" fmla="*/ 392660 h 1685665"/>
              <a:gd name="connsiteX3" fmla="*/ 1270348 w 1270348"/>
              <a:gd name="connsiteY3" fmla="*/ 392660 h 1685665"/>
              <a:gd name="connsiteX4" fmla="*/ 1270348 w 1270348"/>
              <a:gd name="connsiteY4" fmla="*/ 754166 h 1685665"/>
              <a:gd name="connsiteX5" fmla="*/ 815927 w 1270348"/>
              <a:gd name="connsiteY5" fmla="*/ 754166 h 1685665"/>
              <a:gd name="connsiteX6" fmla="*/ 815927 w 1270348"/>
              <a:gd name="connsiteY6" fmla="*/ 1685665 h 1685665"/>
              <a:gd name="connsiteX7" fmla="*/ 454421 w 1270348"/>
              <a:gd name="connsiteY7" fmla="*/ 1685665 h 1685665"/>
              <a:gd name="connsiteX8" fmla="*/ 454421 w 1270348"/>
              <a:gd name="connsiteY8" fmla="*/ 754166 h 1685665"/>
              <a:gd name="connsiteX9" fmla="*/ 0 w 1270348"/>
              <a:gd name="connsiteY9" fmla="*/ 754166 h 1685665"/>
              <a:gd name="connsiteX10" fmla="*/ 0 w 1270348"/>
              <a:gd name="connsiteY10" fmla="*/ 392660 h 1685665"/>
              <a:gd name="connsiteX11" fmla="*/ 454421 w 1270348"/>
              <a:gd name="connsiteY11" fmla="*/ 392660 h 168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0348" h="1685665">
                <a:moveTo>
                  <a:pt x="454421" y="0"/>
                </a:moveTo>
                <a:lnTo>
                  <a:pt x="815927" y="0"/>
                </a:lnTo>
                <a:lnTo>
                  <a:pt x="815927" y="392660"/>
                </a:lnTo>
                <a:lnTo>
                  <a:pt x="1270348" y="392660"/>
                </a:lnTo>
                <a:lnTo>
                  <a:pt x="1270348" y="754166"/>
                </a:lnTo>
                <a:lnTo>
                  <a:pt x="815927" y="754166"/>
                </a:lnTo>
                <a:lnTo>
                  <a:pt x="815927" y="1685665"/>
                </a:lnTo>
                <a:lnTo>
                  <a:pt x="454421" y="1685665"/>
                </a:lnTo>
                <a:lnTo>
                  <a:pt x="454421" y="754166"/>
                </a:lnTo>
                <a:lnTo>
                  <a:pt x="0" y="754166"/>
                </a:lnTo>
                <a:lnTo>
                  <a:pt x="0" y="392660"/>
                </a:lnTo>
                <a:lnTo>
                  <a:pt x="454421" y="392660"/>
                </a:lnTo>
                <a:close/>
              </a:path>
            </a:pathLst>
          </a:cu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solidFill>
                <a:schemeClr val="accent2">
                  <a:lumMod val="75000"/>
                </a:schemeClr>
              </a:solidFill>
            </a:endParaRPr>
          </a:p>
        </p:txBody>
      </p:sp>
      <p:sp>
        <p:nvSpPr>
          <p:cNvPr id="5" name="TextBox 4">
            <a:extLst>
              <a:ext uri="{FF2B5EF4-FFF2-40B4-BE49-F238E27FC236}">
                <a16:creationId xmlns:a16="http://schemas.microsoft.com/office/drawing/2014/main" id="{5B931CE0-A27D-41AC-8928-42B0CE76E002}"/>
              </a:ext>
            </a:extLst>
          </p:cNvPr>
          <p:cNvSpPr txBox="1"/>
          <p:nvPr/>
        </p:nvSpPr>
        <p:spPr>
          <a:xfrm>
            <a:off x="648586" y="350874"/>
            <a:ext cx="8016949" cy="1200329"/>
          </a:xfrm>
          <a:prstGeom prst="rect">
            <a:avLst/>
          </a:prstGeom>
          <a:noFill/>
        </p:spPr>
        <p:txBody>
          <a:bodyPr wrap="square" rtlCol="0">
            <a:spAutoFit/>
          </a:bodyPr>
          <a:lstStyle/>
          <a:p>
            <a:pPr algn="ctr"/>
            <a:r>
              <a:rPr lang="en-US" sz="3600" b="1" dirty="0">
                <a:latin typeface="Libre Franklin" panose="00000500000000000000" pitchFamily="2" charset="0"/>
              </a:rPr>
              <a:t>Jesus died to deal with all the wrong in the world.</a:t>
            </a:r>
            <a:endParaRPr lang="en-GB" sz="3600" b="1" dirty="0">
              <a:latin typeface="Libre Franklin" panose="00000500000000000000" pitchFamily="2" charset="0"/>
            </a:endParaRPr>
          </a:p>
        </p:txBody>
      </p:sp>
    </p:spTree>
    <p:extLst>
      <p:ext uri="{BB962C8B-B14F-4D97-AF65-F5344CB8AC3E}">
        <p14:creationId xmlns:p14="http://schemas.microsoft.com/office/powerpoint/2010/main" val="1030664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F8C94803-B4FB-458B-87BC-8D1525D6C217}"/>
              </a:ext>
            </a:extLst>
          </p:cNvPr>
          <p:cNvSpPr/>
          <p:nvPr/>
        </p:nvSpPr>
        <p:spPr>
          <a:xfrm>
            <a:off x="398568" y="2388573"/>
            <a:ext cx="2830218" cy="3248941"/>
          </a:xfrm>
          <a:custGeom>
            <a:avLst/>
            <a:gdLst>
              <a:gd name="connsiteX0" fmla="*/ 1100470 w 2200940"/>
              <a:gd name="connsiteY0" fmla="*/ 0 h 2526562"/>
              <a:gd name="connsiteX1" fmla="*/ 1334386 w 2200940"/>
              <a:gd name="connsiteY1" fmla="*/ 233916 h 2526562"/>
              <a:gd name="connsiteX2" fmla="*/ 1265874 w 2200940"/>
              <a:gd name="connsiteY2" fmla="*/ 399320 h 2526562"/>
              <a:gd name="connsiteX3" fmla="*/ 1201480 w 2200940"/>
              <a:gd name="connsiteY3" fmla="*/ 442735 h 2526562"/>
              <a:gd name="connsiteX4" fmla="*/ 1201480 w 2200940"/>
              <a:gd name="connsiteY4" fmla="*/ 660548 h 2526562"/>
              <a:gd name="connsiteX5" fmla="*/ 2200940 w 2200940"/>
              <a:gd name="connsiteY5" fmla="*/ 660548 h 2526562"/>
              <a:gd name="connsiteX6" fmla="*/ 2200940 w 2200940"/>
              <a:gd name="connsiteY6" fmla="*/ 1492545 h 2526562"/>
              <a:gd name="connsiteX7" fmla="*/ 1983127 w 2200940"/>
              <a:gd name="connsiteY7" fmla="*/ 1492545 h 2526562"/>
              <a:gd name="connsiteX8" fmla="*/ 1939712 w 2200940"/>
              <a:gd name="connsiteY8" fmla="*/ 1428151 h 2526562"/>
              <a:gd name="connsiteX9" fmla="*/ 1774308 w 2200940"/>
              <a:gd name="connsiteY9" fmla="*/ 1359639 h 2526562"/>
              <a:gd name="connsiteX10" fmla="*/ 1540392 w 2200940"/>
              <a:gd name="connsiteY10" fmla="*/ 1593555 h 2526562"/>
              <a:gd name="connsiteX11" fmla="*/ 1774308 w 2200940"/>
              <a:gd name="connsiteY11" fmla="*/ 1827471 h 2526562"/>
              <a:gd name="connsiteX12" fmla="*/ 1939712 w 2200940"/>
              <a:gd name="connsiteY12" fmla="*/ 1758959 h 2526562"/>
              <a:gd name="connsiteX13" fmla="*/ 1983128 w 2200940"/>
              <a:gd name="connsiteY13" fmla="*/ 1694564 h 2526562"/>
              <a:gd name="connsiteX14" fmla="*/ 2200940 w 2200940"/>
              <a:gd name="connsiteY14" fmla="*/ 1694564 h 2526562"/>
              <a:gd name="connsiteX15" fmla="*/ 2200940 w 2200940"/>
              <a:gd name="connsiteY15" fmla="*/ 2526562 h 2526562"/>
              <a:gd name="connsiteX16" fmla="*/ 0 w 2200940"/>
              <a:gd name="connsiteY16" fmla="*/ 2526562 h 2526562"/>
              <a:gd name="connsiteX17" fmla="*/ 0 w 2200940"/>
              <a:gd name="connsiteY17" fmla="*/ 660548 h 2526562"/>
              <a:gd name="connsiteX18" fmla="*/ 999461 w 2200940"/>
              <a:gd name="connsiteY18" fmla="*/ 660548 h 2526562"/>
              <a:gd name="connsiteX19" fmla="*/ 999461 w 2200940"/>
              <a:gd name="connsiteY19" fmla="*/ 442736 h 2526562"/>
              <a:gd name="connsiteX20" fmla="*/ 935066 w 2200940"/>
              <a:gd name="connsiteY20" fmla="*/ 399320 h 2526562"/>
              <a:gd name="connsiteX21" fmla="*/ 866554 w 2200940"/>
              <a:gd name="connsiteY21" fmla="*/ 233916 h 2526562"/>
              <a:gd name="connsiteX22" fmla="*/ 1100470 w 2200940"/>
              <a:gd name="connsiteY22" fmla="*/ 0 h 252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00940" h="2526562">
                <a:moveTo>
                  <a:pt x="1100470" y="0"/>
                </a:moveTo>
                <a:cubicBezTo>
                  <a:pt x="1229658" y="0"/>
                  <a:pt x="1334386" y="104728"/>
                  <a:pt x="1334386" y="233916"/>
                </a:cubicBezTo>
                <a:cubicBezTo>
                  <a:pt x="1334386" y="298510"/>
                  <a:pt x="1308204" y="356989"/>
                  <a:pt x="1265874" y="399320"/>
                </a:cubicBezTo>
                <a:lnTo>
                  <a:pt x="1201480" y="442735"/>
                </a:lnTo>
                <a:lnTo>
                  <a:pt x="1201480" y="660548"/>
                </a:lnTo>
                <a:lnTo>
                  <a:pt x="2200940" y="660548"/>
                </a:lnTo>
                <a:lnTo>
                  <a:pt x="2200940" y="1492545"/>
                </a:lnTo>
                <a:lnTo>
                  <a:pt x="1983127" y="1492545"/>
                </a:lnTo>
                <a:lnTo>
                  <a:pt x="1939712" y="1428151"/>
                </a:lnTo>
                <a:cubicBezTo>
                  <a:pt x="1897381" y="1385821"/>
                  <a:pt x="1838902" y="1359639"/>
                  <a:pt x="1774308" y="1359639"/>
                </a:cubicBezTo>
                <a:cubicBezTo>
                  <a:pt x="1645120" y="1359639"/>
                  <a:pt x="1540392" y="1464367"/>
                  <a:pt x="1540392" y="1593555"/>
                </a:cubicBezTo>
                <a:cubicBezTo>
                  <a:pt x="1540392" y="1722743"/>
                  <a:pt x="1645120" y="1827471"/>
                  <a:pt x="1774308" y="1827471"/>
                </a:cubicBezTo>
                <a:cubicBezTo>
                  <a:pt x="1838902" y="1827471"/>
                  <a:pt x="1897381" y="1801289"/>
                  <a:pt x="1939712" y="1758959"/>
                </a:cubicBezTo>
                <a:lnTo>
                  <a:pt x="1983128" y="1694564"/>
                </a:lnTo>
                <a:lnTo>
                  <a:pt x="2200940" y="1694564"/>
                </a:lnTo>
                <a:lnTo>
                  <a:pt x="2200940" y="2526562"/>
                </a:lnTo>
                <a:lnTo>
                  <a:pt x="0" y="2526562"/>
                </a:lnTo>
                <a:lnTo>
                  <a:pt x="0" y="660548"/>
                </a:lnTo>
                <a:lnTo>
                  <a:pt x="999461" y="660548"/>
                </a:lnTo>
                <a:lnTo>
                  <a:pt x="999461" y="442736"/>
                </a:lnTo>
                <a:lnTo>
                  <a:pt x="935066" y="399320"/>
                </a:lnTo>
                <a:cubicBezTo>
                  <a:pt x="892736" y="356989"/>
                  <a:pt x="866554" y="298510"/>
                  <a:pt x="866554" y="233916"/>
                </a:cubicBezTo>
                <a:cubicBezTo>
                  <a:pt x="866554" y="104728"/>
                  <a:pt x="971282" y="0"/>
                  <a:pt x="1100470" y="0"/>
                </a:cubicBezTo>
                <a:close/>
              </a:path>
            </a:pathLst>
          </a:cu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8" name="Freeform: Shape 47">
            <a:extLst>
              <a:ext uri="{FF2B5EF4-FFF2-40B4-BE49-F238E27FC236}">
                <a16:creationId xmlns:a16="http://schemas.microsoft.com/office/drawing/2014/main" id="{9EE0A9AA-70A7-480C-9A24-F266EC6ECDB9}"/>
              </a:ext>
            </a:extLst>
          </p:cNvPr>
          <p:cNvSpPr/>
          <p:nvPr/>
        </p:nvSpPr>
        <p:spPr>
          <a:xfrm>
            <a:off x="2381095" y="3251654"/>
            <a:ext cx="3677912" cy="2399533"/>
          </a:xfrm>
          <a:custGeom>
            <a:avLst/>
            <a:gdLst>
              <a:gd name="connsiteX0" fmla="*/ 659214 w 2860154"/>
              <a:gd name="connsiteY0" fmla="*/ 0 h 1866014"/>
              <a:gd name="connsiteX1" fmla="*/ 2860154 w 2860154"/>
              <a:gd name="connsiteY1" fmla="*/ 0 h 1866014"/>
              <a:gd name="connsiteX2" fmla="*/ 2860154 w 2860154"/>
              <a:gd name="connsiteY2" fmla="*/ 831998 h 1866014"/>
              <a:gd name="connsiteX3" fmla="*/ 2643670 w 2860154"/>
              <a:gd name="connsiteY3" fmla="*/ 831998 h 1866014"/>
              <a:gd name="connsiteX4" fmla="*/ 2600255 w 2860154"/>
              <a:gd name="connsiteY4" fmla="*/ 767604 h 1866014"/>
              <a:gd name="connsiteX5" fmla="*/ 2434851 w 2860154"/>
              <a:gd name="connsiteY5" fmla="*/ 699092 h 1866014"/>
              <a:gd name="connsiteX6" fmla="*/ 2200935 w 2860154"/>
              <a:gd name="connsiteY6" fmla="*/ 933008 h 1866014"/>
              <a:gd name="connsiteX7" fmla="*/ 2434851 w 2860154"/>
              <a:gd name="connsiteY7" fmla="*/ 1166924 h 1866014"/>
              <a:gd name="connsiteX8" fmla="*/ 2600255 w 2860154"/>
              <a:gd name="connsiteY8" fmla="*/ 1098412 h 1866014"/>
              <a:gd name="connsiteX9" fmla="*/ 2643671 w 2860154"/>
              <a:gd name="connsiteY9" fmla="*/ 1034017 h 1866014"/>
              <a:gd name="connsiteX10" fmla="*/ 2860154 w 2860154"/>
              <a:gd name="connsiteY10" fmla="*/ 1034017 h 1866014"/>
              <a:gd name="connsiteX11" fmla="*/ 2860154 w 2860154"/>
              <a:gd name="connsiteY11" fmla="*/ 1866014 h 1866014"/>
              <a:gd name="connsiteX12" fmla="*/ 659214 w 2860154"/>
              <a:gd name="connsiteY12" fmla="*/ 1866014 h 1866014"/>
              <a:gd name="connsiteX13" fmla="*/ 659214 w 2860154"/>
              <a:gd name="connsiteY13" fmla="*/ 1023383 h 1866014"/>
              <a:gd name="connsiteX14" fmla="*/ 442736 w 2860154"/>
              <a:gd name="connsiteY14" fmla="*/ 1023383 h 1866014"/>
              <a:gd name="connsiteX15" fmla="*/ 399320 w 2860154"/>
              <a:gd name="connsiteY15" fmla="*/ 1087778 h 1866014"/>
              <a:gd name="connsiteX16" fmla="*/ 233916 w 2860154"/>
              <a:gd name="connsiteY16" fmla="*/ 1156290 h 1866014"/>
              <a:gd name="connsiteX17" fmla="*/ 0 w 2860154"/>
              <a:gd name="connsiteY17" fmla="*/ 922374 h 1866014"/>
              <a:gd name="connsiteX18" fmla="*/ 233916 w 2860154"/>
              <a:gd name="connsiteY18" fmla="*/ 688458 h 1866014"/>
              <a:gd name="connsiteX19" fmla="*/ 399320 w 2860154"/>
              <a:gd name="connsiteY19" fmla="*/ 756970 h 1866014"/>
              <a:gd name="connsiteX20" fmla="*/ 442735 w 2860154"/>
              <a:gd name="connsiteY20" fmla="*/ 821364 h 1866014"/>
              <a:gd name="connsiteX21" fmla="*/ 659214 w 2860154"/>
              <a:gd name="connsiteY21" fmla="*/ 821364 h 186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60154" h="1866014">
                <a:moveTo>
                  <a:pt x="659214" y="0"/>
                </a:moveTo>
                <a:lnTo>
                  <a:pt x="2860154" y="0"/>
                </a:lnTo>
                <a:lnTo>
                  <a:pt x="2860154" y="831998"/>
                </a:lnTo>
                <a:lnTo>
                  <a:pt x="2643670" y="831998"/>
                </a:lnTo>
                <a:lnTo>
                  <a:pt x="2600255" y="767604"/>
                </a:lnTo>
                <a:cubicBezTo>
                  <a:pt x="2557924" y="725274"/>
                  <a:pt x="2499445" y="699092"/>
                  <a:pt x="2434851" y="699092"/>
                </a:cubicBezTo>
                <a:cubicBezTo>
                  <a:pt x="2305663" y="699092"/>
                  <a:pt x="2200935" y="803820"/>
                  <a:pt x="2200935" y="933008"/>
                </a:cubicBezTo>
                <a:cubicBezTo>
                  <a:pt x="2200935" y="1062196"/>
                  <a:pt x="2305663" y="1166924"/>
                  <a:pt x="2434851" y="1166924"/>
                </a:cubicBezTo>
                <a:cubicBezTo>
                  <a:pt x="2499445" y="1166924"/>
                  <a:pt x="2557924" y="1140742"/>
                  <a:pt x="2600255" y="1098412"/>
                </a:cubicBezTo>
                <a:lnTo>
                  <a:pt x="2643671" y="1034017"/>
                </a:lnTo>
                <a:lnTo>
                  <a:pt x="2860154" y="1034017"/>
                </a:lnTo>
                <a:lnTo>
                  <a:pt x="2860154" y="1866014"/>
                </a:lnTo>
                <a:lnTo>
                  <a:pt x="659214" y="1866014"/>
                </a:lnTo>
                <a:lnTo>
                  <a:pt x="659214" y="1023383"/>
                </a:lnTo>
                <a:lnTo>
                  <a:pt x="442736" y="1023383"/>
                </a:lnTo>
                <a:lnTo>
                  <a:pt x="399320" y="1087778"/>
                </a:lnTo>
                <a:cubicBezTo>
                  <a:pt x="356989" y="1130108"/>
                  <a:pt x="298510" y="1156290"/>
                  <a:pt x="233916" y="1156290"/>
                </a:cubicBezTo>
                <a:cubicBezTo>
                  <a:pt x="104728" y="1156290"/>
                  <a:pt x="0" y="1051562"/>
                  <a:pt x="0" y="922374"/>
                </a:cubicBezTo>
                <a:cubicBezTo>
                  <a:pt x="0" y="793186"/>
                  <a:pt x="104728" y="688458"/>
                  <a:pt x="233916" y="688458"/>
                </a:cubicBezTo>
                <a:cubicBezTo>
                  <a:pt x="298510" y="688458"/>
                  <a:pt x="356989" y="714640"/>
                  <a:pt x="399320" y="756970"/>
                </a:cubicBezTo>
                <a:lnTo>
                  <a:pt x="442735" y="821364"/>
                </a:lnTo>
                <a:lnTo>
                  <a:pt x="659214" y="821364"/>
                </a:lnTo>
                <a:close/>
              </a:path>
            </a:pathLst>
          </a:custGeom>
          <a:solidFill>
            <a:srgbClr val="FF6969"/>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4" name="Freeform: Shape 43">
            <a:extLst>
              <a:ext uri="{FF2B5EF4-FFF2-40B4-BE49-F238E27FC236}">
                <a16:creationId xmlns:a16="http://schemas.microsoft.com/office/drawing/2014/main" id="{0E18D061-CDEE-4BA5-B11C-950C0C05C7DA}"/>
              </a:ext>
            </a:extLst>
          </p:cNvPr>
          <p:cNvSpPr/>
          <p:nvPr/>
        </p:nvSpPr>
        <p:spPr>
          <a:xfrm>
            <a:off x="5214354" y="3251654"/>
            <a:ext cx="3664238" cy="2399533"/>
          </a:xfrm>
          <a:custGeom>
            <a:avLst/>
            <a:gdLst>
              <a:gd name="connsiteX0" fmla="*/ 648581 w 2849521"/>
              <a:gd name="connsiteY0" fmla="*/ 0 h 1866014"/>
              <a:gd name="connsiteX1" fmla="*/ 1660008 w 2849521"/>
              <a:gd name="connsiteY1" fmla="*/ 0 h 1866014"/>
              <a:gd name="connsiteX2" fmla="*/ 1660008 w 2849521"/>
              <a:gd name="connsiteY2" fmla="*/ 217813 h 1866014"/>
              <a:gd name="connsiteX3" fmla="*/ 1595614 w 2849521"/>
              <a:gd name="connsiteY3" fmla="*/ 261228 h 1866014"/>
              <a:gd name="connsiteX4" fmla="*/ 1527102 w 2849521"/>
              <a:gd name="connsiteY4" fmla="*/ 426632 h 1866014"/>
              <a:gd name="connsiteX5" fmla="*/ 1761018 w 2849521"/>
              <a:gd name="connsiteY5" fmla="*/ 660548 h 1866014"/>
              <a:gd name="connsiteX6" fmla="*/ 1994934 w 2849521"/>
              <a:gd name="connsiteY6" fmla="*/ 426632 h 1866014"/>
              <a:gd name="connsiteX7" fmla="*/ 1926422 w 2849521"/>
              <a:gd name="connsiteY7" fmla="*/ 261228 h 1866014"/>
              <a:gd name="connsiteX8" fmla="*/ 1862027 w 2849521"/>
              <a:gd name="connsiteY8" fmla="*/ 217812 h 1866014"/>
              <a:gd name="connsiteX9" fmla="*/ 1862027 w 2849521"/>
              <a:gd name="connsiteY9" fmla="*/ 0 h 1866014"/>
              <a:gd name="connsiteX10" fmla="*/ 2849521 w 2849521"/>
              <a:gd name="connsiteY10" fmla="*/ 0 h 1866014"/>
              <a:gd name="connsiteX11" fmla="*/ 2849521 w 2849521"/>
              <a:gd name="connsiteY11" fmla="*/ 1866014 h 1866014"/>
              <a:gd name="connsiteX12" fmla="*/ 648581 w 2849521"/>
              <a:gd name="connsiteY12" fmla="*/ 1866014 h 1866014"/>
              <a:gd name="connsiteX13" fmla="*/ 648581 w 2849521"/>
              <a:gd name="connsiteY13" fmla="*/ 1034017 h 1866014"/>
              <a:gd name="connsiteX14" fmla="*/ 442736 w 2849521"/>
              <a:gd name="connsiteY14" fmla="*/ 1034017 h 1866014"/>
              <a:gd name="connsiteX15" fmla="*/ 399320 w 2849521"/>
              <a:gd name="connsiteY15" fmla="*/ 1098412 h 1866014"/>
              <a:gd name="connsiteX16" fmla="*/ 233916 w 2849521"/>
              <a:gd name="connsiteY16" fmla="*/ 1166924 h 1866014"/>
              <a:gd name="connsiteX17" fmla="*/ 0 w 2849521"/>
              <a:gd name="connsiteY17" fmla="*/ 933008 h 1866014"/>
              <a:gd name="connsiteX18" fmla="*/ 233916 w 2849521"/>
              <a:gd name="connsiteY18" fmla="*/ 699092 h 1866014"/>
              <a:gd name="connsiteX19" fmla="*/ 399320 w 2849521"/>
              <a:gd name="connsiteY19" fmla="*/ 767604 h 1866014"/>
              <a:gd name="connsiteX20" fmla="*/ 442735 w 2849521"/>
              <a:gd name="connsiteY20" fmla="*/ 831998 h 1866014"/>
              <a:gd name="connsiteX21" fmla="*/ 648581 w 2849521"/>
              <a:gd name="connsiteY21" fmla="*/ 831998 h 186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49521" h="1866014">
                <a:moveTo>
                  <a:pt x="648581" y="0"/>
                </a:moveTo>
                <a:lnTo>
                  <a:pt x="1660008" y="0"/>
                </a:lnTo>
                <a:lnTo>
                  <a:pt x="1660008" y="217813"/>
                </a:lnTo>
                <a:lnTo>
                  <a:pt x="1595614" y="261228"/>
                </a:lnTo>
                <a:cubicBezTo>
                  <a:pt x="1553284" y="303559"/>
                  <a:pt x="1527102" y="362038"/>
                  <a:pt x="1527102" y="426632"/>
                </a:cubicBezTo>
                <a:cubicBezTo>
                  <a:pt x="1527102" y="555820"/>
                  <a:pt x="1631830" y="660548"/>
                  <a:pt x="1761018" y="660548"/>
                </a:cubicBezTo>
                <a:cubicBezTo>
                  <a:pt x="1890206" y="660548"/>
                  <a:pt x="1994934" y="555820"/>
                  <a:pt x="1994934" y="426632"/>
                </a:cubicBezTo>
                <a:cubicBezTo>
                  <a:pt x="1994934" y="362038"/>
                  <a:pt x="1968752" y="303559"/>
                  <a:pt x="1926422" y="261228"/>
                </a:cubicBezTo>
                <a:lnTo>
                  <a:pt x="1862027" y="217812"/>
                </a:lnTo>
                <a:lnTo>
                  <a:pt x="1862027" y="0"/>
                </a:lnTo>
                <a:lnTo>
                  <a:pt x="2849521" y="0"/>
                </a:lnTo>
                <a:lnTo>
                  <a:pt x="2849521" y="1866014"/>
                </a:lnTo>
                <a:lnTo>
                  <a:pt x="648581" y="1866014"/>
                </a:lnTo>
                <a:lnTo>
                  <a:pt x="648581" y="1034017"/>
                </a:lnTo>
                <a:lnTo>
                  <a:pt x="442736" y="1034017"/>
                </a:lnTo>
                <a:lnTo>
                  <a:pt x="399320" y="1098412"/>
                </a:lnTo>
                <a:cubicBezTo>
                  <a:pt x="356989" y="1140742"/>
                  <a:pt x="298510" y="1166924"/>
                  <a:pt x="233916" y="1166924"/>
                </a:cubicBezTo>
                <a:cubicBezTo>
                  <a:pt x="104728" y="1166924"/>
                  <a:pt x="0" y="1062196"/>
                  <a:pt x="0" y="933008"/>
                </a:cubicBezTo>
                <a:cubicBezTo>
                  <a:pt x="0" y="803820"/>
                  <a:pt x="104728" y="699092"/>
                  <a:pt x="233916" y="699092"/>
                </a:cubicBezTo>
                <a:cubicBezTo>
                  <a:pt x="298510" y="699092"/>
                  <a:pt x="356989" y="725274"/>
                  <a:pt x="399320" y="767604"/>
                </a:cubicBezTo>
                <a:lnTo>
                  <a:pt x="442735" y="831998"/>
                </a:lnTo>
                <a:lnTo>
                  <a:pt x="648581" y="831998"/>
                </a:lnTo>
                <a:close/>
              </a:path>
            </a:pathLst>
          </a:cu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solidFill>
                <a:srgbClr val="B2B2B2"/>
              </a:solidFill>
            </a:endParaRPr>
          </a:p>
        </p:txBody>
      </p:sp>
      <p:sp>
        <p:nvSpPr>
          <p:cNvPr id="25" name="Freeform: Shape 24">
            <a:extLst>
              <a:ext uri="{FF2B5EF4-FFF2-40B4-BE49-F238E27FC236}">
                <a16:creationId xmlns:a16="http://schemas.microsoft.com/office/drawing/2014/main" id="{1385C3D1-6259-497D-AB77-F15114741BDF}"/>
              </a:ext>
            </a:extLst>
          </p:cNvPr>
          <p:cNvSpPr/>
          <p:nvPr/>
        </p:nvSpPr>
        <p:spPr>
          <a:xfrm rot="5400000">
            <a:off x="1038615" y="212074"/>
            <a:ext cx="2399533" cy="3679628"/>
          </a:xfrm>
          <a:custGeom>
            <a:avLst/>
            <a:gdLst>
              <a:gd name="connsiteX0" fmla="*/ 0 w 1866014"/>
              <a:gd name="connsiteY0" fmla="*/ 2861488 h 2861488"/>
              <a:gd name="connsiteX1" fmla="*/ 0 w 1866014"/>
              <a:gd name="connsiteY1" fmla="*/ 660548 h 2861488"/>
              <a:gd name="connsiteX2" fmla="*/ 831998 w 1866014"/>
              <a:gd name="connsiteY2" fmla="*/ 660548 h 2861488"/>
              <a:gd name="connsiteX3" fmla="*/ 831998 w 1866014"/>
              <a:gd name="connsiteY3" fmla="*/ 442736 h 2861488"/>
              <a:gd name="connsiteX4" fmla="*/ 767603 w 1866014"/>
              <a:gd name="connsiteY4" fmla="*/ 399320 h 2861488"/>
              <a:gd name="connsiteX5" fmla="*/ 699091 w 1866014"/>
              <a:gd name="connsiteY5" fmla="*/ 233916 h 2861488"/>
              <a:gd name="connsiteX6" fmla="*/ 933007 w 1866014"/>
              <a:gd name="connsiteY6" fmla="*/ 0 h 2861488"/>
              <a:gd name="connsiteX7" fmla="*/ 1166923 w 1866014"/>
              <a:gd name="connsiteY7" fmla="*/ 233916 h 2861488"/>
              <a:gd name="connsiteX8" fmla="*/ 1098411 w 1866014"/>
              <a:gd name="connsiteY8" fmla="*/ 399320 h 2861488"/>
              <a:gd name="connsiteX9" fmla="*/ 1034017 w 1866014"/>
              <a:gd name="connsiteY9" fmla="*/ 442735 h 2861488"/>
              <a:gd name="connsiteX10" fmla="*/ 1034017 w 1866014"/>
              <a:gd name="connsiteY10" fmla="*/ 660548 h 2861488"/>
              <a:gd name="connsiteX11" fmla="*/ 1866014 w 1866014"/>
              <a:gd name="connsiteY11" fmla="*/ 660548 h 2861488"/>
              <a:gd name="connsiteX12" fmla="*/ 1866014 w 1866014"/>
              <a:gd name="connsiteY12" fmla="*/ 1660008 h 2861488"/>
              <a:gd name="connsiteX13" fmla="*/ 1648201 w 1866014"/>
              <a:gd name="connsiteY13" fmla="*/ 1660008 h 2861488"/>
              <a:gd name="connsiteX14" fmla="*/ 1604786 w 1866014"/>
              <a:gd name="connsiteY14" fmla="*/ 1595614 h 2861488"/>
              <a:gd name="connsiteX15" fmla="*/ 1439382 w 1866014"/>
              <a:gd name="connsiteY15" fmla="*/ 1527102 h 2861488"/>
              <a:gd name="connsiteX16" fmla="*/ 1205466 w 1866014"/>
              <a:gd name="connsiteY16" fmla="*/ 1761018 h 2861488"/>
              <a:gd name="connsiteX17" fmla="*/ 1439382 w 1866014"/>
              <a:gd name="connsiteY17" fmla="*/ 1994934 h 2861488"/>
              <a:gd name="connsiteX18" fmla="*/ 1604786 w 1866014"/>
              <a:gd name="connsiteY18" fmla="*/ 1926422 h 2861488"/>
              <a:gd name="connsiteX19" fmla="*/ 1648202 w 1866014"/>
              <a:gd name="connsiteY19" fmla="*/ 1862027 h 2861488"/>
              <a:gd name="connsiteX20" fmla="*/ 1866014 w 1866014"/>
              <a:gd name="connsiteY20" fmla="*/ 1862027 h 2861488"/>
              <a:gd name="connsiteX21" fmla="*/ 1866014 w 1866014"/>
              <a:gd name="connsiteY21" fmla="*/ 2861488 h 286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014" h="2861488">
                <a:moveTo>
                  <a:pt x="0" y="2861488"/>
                </a:moveTo>
                <a:lnTo>
                  <a:pt x="0" y="660548"/>
                </a:lnTo>
                <a:lnTo>
                  <a:pt x="831998" y="660548"/>
                </a:lnTo>
                <a:lnTo>
                  <a:pt x="831998" y="442736"/>
                </a:lnTo>
                <a:lnTo>
                  <a:pt x="767603" y="399320"/>
                </a:lnTo>
                <a:cubicBezTo>
                  <a:pt x="725273" y="356989"/>
                  <a:pt x="699091" y="298510"/>
                  <a:pt x="699091" y="233916"/>
                </a:cubicBezTo>
                <a:cubicBezTo>
                  <a:pt x="699091" y="104728"/>
                  <a:pt x="803819" y="0"/>
                  <a:pt x="933007" y="0"/>
                </a:cubicBezTo>
                <a:cubicBezTo>
                  <a:pt x="1062195" y="0"/>
                  <a:pt x="1166923" y="104728"/>
                  <a:pt x="1166923" y="233916"/>
                </a:cubicBezTo>
                <a:cubicBezTo>
                  <a:pt x="1166923" y="298510"/>
                  <a:pt x="1140741" y="356989"/>
                  <a:pt x="1098411" y="399320"/>
                </a:cubicBezTo>
                <a:lnTo>
                  <a:pt x="1034017" y="442735"/>
                </a:lnTo>
                <a:lnTo>
                  <a:pt x="1034017" y="660548"/>
                </a:lnTo>
                <a:lnTo>
                  <a:pt x="1866014" y="660548"/>
                </a:lnTo>
                <a:lnTo>
                  <a:pt x="1866014" y="1660008"/>
                </a:lnTo>
                <a:lnTo>
                  <a:pt x="1648201" y="1660008"/>
                </a:lnTo>
                <a:lnTo>
                  <a:pt x="1604786" y="1595614"/>
                </a:lnTo>
                <a:cubicBezTo>
                  <a:pt x="1562455" y="1553284"/>
                  <a:pt x="1503976" y="1527102"/>
                  <a:pt x="1439382" y="1527102"/>
                </a:cubicBezTo>
                <a:cubicBezTo>
                  <a:pt x="1310194" y="1527102"/>
                  <a:pt x="1205466" y="1631830"/>
                  <a:pt x="1205466" y="1761018"/>
                </a:cubicBezTo>
                <a:cubicBezTo>
                  <a:pt x="1205466" y="1890206"/>
                  <a:pt x="1310194" y="1994934"/>
                  <a:pt x="1439382" y="1994934"/>
                </a:cubicBezTo>
                <a:cubicBezTo>
                  <a:pt x="1503976" y="1994934"/>
                  <a:pt x="1562455" y="1968752"/>
                  <a:pt x="1604786" y="1926422"/>
                </a:cubicBezTo>
                <a:lnTo>
                  <a:pt x="1648202" y="1862027"/>
                </a:lnTo>
                <a:lnTo>
                  <a:pt x="1866014" y="1862027"/>
                </a:lnTo>
                <a:lnTo>
                  <a:pt x="1866014" y="2861488"/>
                </a:lnTo>
                <a:close/>
              </a:path>
            </a:pathLst>
          </a:cu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9" name="Freeform: Shape 28">
            <a:extLst>
              <a:ext uri="{FF2B5EF4-FFF2-40B4-BE49-F238E27FC236}">
                <a16:creationId xmlns:a16="http://schemas.microsoft.com/office/drawing/2014/main" id="{DAF507A1-898A-4BED-B363-0C25673E3790}"/>
              </a:ext>
            </a:extLst>
          </p:cNvPr>
          <p:cNvSpPr/>
          <p:nvPr/>
        </p:nvSpPr>
        <p:spPr>
          <a:xfrm rot="5400000">
            <a:off x="3868835" y="212074"/>
            <a:ext cx="2399533" cy="3679628"/>
          </a:xfrm>
          <a:custGeom>
            <a:avLst/>
            <a:gdLst>
              <a:gd name="connsiteX0" fmla="*/ 0 w 1866014"/>
              <a:gd name="connsiteY0" fmla="*/ 2861488 h 2861488"/>
              <a:gd name="connsiteX1" fmla="*/ 0 w 1866014"/>
              <a:gd name="connsiteY1" fmla="*/ 660548 h 2861488"/>
              <a:gd name="connsiteX2" fmla="*/ 831998 w 1866014"/>
              <a:gd name="connsiteY2" fmla="*/ 660548 h 2861488"/>
              <a:gd name="connsiteX3" fmla="*/ 831998 w 1866014"/>
              <a:gd name="connsiteY3" fmla="*/ 442736 h 2861488"/>
              <a:gd name="connsiteX4" fmla="*/ 767603 w 1866014"/>
              <a:gd name="connsiteY4" fmla="*/ 399320 h 2861488"/>
              <a:gd name="connsiteX5" fmla="*/ 699091 w 1866014"/>
              <a:gd name="connsiteY5" fmla="*/ 233916 h 2861488"/>
              <a:gd name="connsiteX6" fmla="*/ 933007 w 1866014"/>
              <a:gd name="connsiteY6" fmla="*/ 0 h 2861488"/>
              <a:gd name="connsiteX7" fmla="*/ 1166923 w 1866014"/>
              <a:gd name="connsiteY7" fmla="*/ 233916 h 2861488"/>
              <a:gd name="connsiteX8" fmla="*/ 1098411 w 1866014"/>
              <a:gd name="connsiteY8" fmla="*/ 399320 h 2861488"/>
              <a:gd name="connsiteX9" fmla="*/ 1034017 w 1866014"/>
              <a:gd name="connsiteY9" fmla="*/ 442735 h 2861488"/>
              <a:gd name="connsiteX10" fmla="*/ 1034017 w 1866014"/>
              <a:gd name="connsiteY10" fmla="*/ 660548 h 2861488"/>
              <a:gd name="connsiteX11" fmla="*/ 1866014 w 1866014"/>
              <a:gd name="connsiteY11" fmla="*/ 660548 h 2861488"/>
              <a:gd name="connsiteX12" fmla="*/ 1866014 w 1866014"/>
              <a:gd name="connsiteY12" fmla="*/ 2861488 h 2861488"/>
              <a:gd name="connsiteX13" fmla="*/ 1034017 w 1866014"/>
              <a:gd name="connsiteY13" fmla="*/ 2861488 h 2861488"/>
              <a:gd name="connsiteX14" fmla="*/ 1034017 w 1866014"/>
              <a:gd name="connsiteY14" fmla="*/ 2643675 h 2861488"/>
              <a:gd name="connsiteX15" fmla="*/ 1098411 w 1866014"/>
              <a:gd name="connsiteY15" fmla="*/ 2600260 h 2861488"/>
              <a:gd name="connsiteX16" fmla="*/ 1166923 w 1866014"/>
              <a:gd name="connsiteY16" fmla="*/ 2434856 h 2861488"/>
              <a:gd name="connsiteX17" fmla="*/ 933007 w 1866014"/>
              <a:gd name="connsiteY17" fmla="*/ 2200940 h 2861488"/>
              <a:gd name="connsiteX18" fmla="*/ 699091 w 1866014"/>
              <a:gd name="connsiteY18" fmla="*/ 2434856 h 2861488"/>
              <a:gd name="connsiteX19" fmla="*/ 767603 w 1866014"/>
              <a:gd name="connsiteY19" fmla="*/ 2600260 h 2861488"/>
              <a:gd name="connsiteX20" fmla="*/ 831998 w 1866014"/>
              <a:gd name="connsiteY20" fmla="*/ 2643676 h 2861488"/>
              <a:gd name="connsiteX21" fmla="*/ 831998 w 1866014"/>
              <a:gd name="connsiteY21" fmla="*/ 2861488 h 286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014" h="2861488">
                <a:moveTo>
                  <a:pt x="0" y="2861488"/>
                </a:moveTo>
                <a:lnTo>
                  <a:pt x="0" y="660548"/>
                </a:lnTo>
                <a:lnTo>
                  <a:pt x="831998" y="660548"/>
                </a:lnTo>
                <a:lnTo>
                  <a:pt x="831998" y="442736"/>
                </a:lnTo>
                <a:lnTo>
                  <a:pt x="767603" y="399320"/>
                </a:lnTo>
                <a:cubicBezTo>
                  <a:pt x="725273" y="356989"/>
                  <a:pt x="699091" y="298510"/>
                  <a:pt x="699091" y="233916"/>
                </a:cubicBezTo>
                <a:cubicBezTo>
                  <a:pt x="699091" y="104728"/>
                  <a:pt x="803819" y="0"/>
                  <a:pt x="933007" y="0"/>
                </a:cubicBezTo>
                <a:cubicBezTo>
                  <a:pt x="1062195" y="0"/>
                  <a:pt x="1166923" y="104728"/>
                  <a:pt x="1166923" y="233916"/>
                </a:cubicBezTo>
                <a:cubicBezTo>
                  <a:pt x="1166923" y="298510"/>
                  <a:pt x="1140741" y="356989"/>
                  <a:pt x="1098411" y="399320"/>
                </a:cubicBezTo>
                <a:lnTo>
                  <a:pt x="1034017" y="442735"/>
                </a:lnTo>
                <a:lnTo>
                  <a:pt x="1034017" y="660548"/>
                </a:lnTo>
                <a:lnTo>
                  <a:pt x="1866014" y="660548"/>
                </a:lnTo>
                <a:lnTo>
                  <a:pt x="1866014" y="2861488"/>
                </a:lnTo>
                <a:lnTo>
                  <a:pt x="1034017" y="2861488"/>
                </a:lnTo>
                <a:lnTo>
                  <a:pt x="1034017" y="2643675"/>
                </a:lnTo>
                <a:lnTo>
                  <a:pt x="1098411" y="2600260"/>
                </a:lnTo>
                <a:cubicBezTo>
                  <a:pt x="1140741" y="2557929"/>
                  <a:pt x="1166923" y="2499450"/>
                  <a:pt x="1166923" y="2434856"/>
                </a:cubicBezTo>
                <a:cubicBezTo>
                  <a:pt x="1166923" y="2305668"/>
                  <a:pt x="1062195" y="2200940"/>
                  <a:pt x="933007" y="2200940"/>
                </a:cubicBezTo>
                <a:cubicBezTo>
                  <a:pt x="803819" y="2200940"/>
                  <a:pt x="699091" y="2305668"/>
                  <a:pt x="699091" y="2434856"/>
                </a:cubicBezTo>
                <a:cubicBezTo>
                  <a:pt x="699091" y="2499450"/>
                  <a:pt x="725273" y="2557929"/>
                  <a:pt x="767603" y="2600260"/>
                </a:cubicBezTo>
                <a:lnTo>
                  <a:pt x="831998" y="2643676"/>
                </a:lnTo>
                <a:lnTo>
                  <a:pt x="831998" y="2861488"/>
                </a:lnTo>
                <a:close/>
              </a:path>
            </a:pathLst>
          </a:cu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1" name="Freeform: Shape 40">
            <a:extLst>
              <a:ext uri="{FF2B5EF4-FFF2-40B4-BE49-F238E27FC236}">
                <a16:creationId xmlns:a16="http://schemas.microsoft.com/office/drawing/2014/main" id="{7ED39B88-DC61-425C-B2A2-7342E58EC761}"/>
              </a:ext>
            </a:extLst>
          </p:cNvPr>
          <p:cNvSpPr/>
          <p:nvPr/>
        </p:nvSpPr>
        <p:spPr>
          <a:xfrm rot="10800000">
            <a:off x="6063764" y="852120"/>
            <a:ext cx="2830220" cy="3248941"/>
          </a:xfrm>
          <a:custGeom>
            <a:avLst/>
            <a:gdLst>
              <a:gd name="connsiteX0" fmla="*/ 2200940 w 2200940"/>
              <a:gd name="connsiteY0" fmla="*/ 2526562 h 2526562"/>
              <a:gd name="connsiteX1" fmla="*/ 0 w 2200940"/>
              <a:gd name="connsiteY1" fmla="*/ 2526562 h 2526562"/>
              <a:gd name="connsiteX2" fmla="*/ 0 w 2200940"/>
              <a:gd name="connsiteY2" fmla="*/ 660548 h 2526562"/>
              <a:gd name="connsiteX3" fmla="*/ 999460 w 2200940"/>
              <a:gd name="connsiteY3" fmla="*/ 660548 h 2526562"/>
              <a:gd name="connsiteX4" fmla="*/ 999460 w 2200940"/>
              <a:gd name="connsiteY4" fmla="*/ 451375 h 2526562"/>
              <a:gd name="connsiteX5" fmla="*/ 935066 w 2200940"/>
              <a:gd name="connsiteY5" fmla="*/ 407960 h 2526562"/>
              <a:gd name="connsiteX6" fmla="*/ 866554 w 2200940"/>
              <a:gd name="connsiteY6" fmla="*/ 242556 h 2526562"/>
              <a:gd name="connsiteX7" fmla="*/ 866989 w 2200940"/>
              <a:gd name="connsiteY7" fmla="*/ 238241 h 2526562"/>
              <a:gd name="connsiteX8" fmla="*/ 866553 w 2200940"/>
              <a:gd name="connsiteY8" fmla="*/ 233916 h 2526562"/>
              <a:gd name="connsiteX9" fmla="*/ 1100469 w 2200940"/>
              <a:gd name="connsiteY9" fmla="*/ 0 h 2526562"/>
              <a:gd name="connsiteX10" fmla="*/ 1334385 w 2200940"/>
              <a:gd name="connsiteY10" fmla="*/ 233916 h 2526562"/>
              <a:gd name="connsiteX11" fmla="*/ 1333950 w 2200940"/>
              <a:gd name="connsiteY11" fmla="*/ 238231 h 2526562"/>
              <a:gd name="connsiteX12" fmla="*/ 1334386 w 2200940"/>
              <a:gd name="connsiteY12" fmla="*/ 242556 h 2526562"/>
              <a:gd name="connsiteX13" fmla="*/ 1265874 w 2200940"/>
              <a:gd name="connsiteY13" fmla="*/ 407960 h 2526562"/>
              <a:gd name="connsiteX14" fmla="*/ 1201480 w 2200940"/>
              <a:gd name="connsiteY14" fmla="*/ 451375 h 2526562"/>
              <a:gd name="connsiteX15" fmla="*/ 1201480 w 2200940"/>
              <a:gd name="connsiteY15" fmla="*/ 660548 h 2526562"/>
              <a:gd name="connsiteX16" fmla="*/ 2200940 w 2200940"/>
              <a:gd name="connsiteY16" fmla="*/ 660548 h 2526562"/>
              <a:gd name="connsiteX17" fmla="*/ 2200940 w 2200940"/>
              <a:gd name="connsiteY17" fmla="*/ 1492545 h 2526562"/>
              <a:gd name="connsiteX18" fmla="*/ 1983127 w 2200940"/>
              <a:gd name="connsiteY18" fmla="*/ 1492545 h 2526562"/>
              <a:gd name="connsiteX19" fmla="*/ 1939712 w 2200940"/>
              <a:gd name="connsiteY19" fmla="*/ 1428151 h 2526562"/>
              <a:gd name="connsiteX20" fmla="*/ 1774308 w 2200940"/>
              <a:gd name="connsiteY20" fmla="*/ 1359639 h 2526562"/>
              <a:gd name="connsiteX21" fmla="*/ 1540392 w 2200940"/>
              <a:gd name="connsiteY21" fmla="*/ 1593555 h 2526562"/>
              <a:gd name="connsiteX22" fmla="*/ 1774308 w 2200940"/>
              <a:gd name="connsiteY22" fmla="*/ 1827471 h 2526562"/>
              <a:gd name="connsiteX23" fmla="*/ 1939712 w 2200940"/>
              <a:gd name="connsiteY23" fmla="*/ 1758959 h 2526562"/>
              <a:gd name="connsiteX24" fmla="*/ 1983128 w 2200940"/>
              <a:gd name="connsiteY24" fmla="*/ 1694564 h 2526562"/>
              <a:gd name="connsiteX25" fmla="*/ 2200940 w 2200940"/>
              <a:gd name="connsiteY25" fmla="*/ 1694564 h 252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00940" h="2526562">
                <a:moveTo>
                  <a:pt x="2200940" y="2526562"/>
                </a:moveTo>
                <a:lnTo>
                  <a:pt x="0" y="2526562"/>
                </a:lnTo>
                <a:lnTo>
                  <a:pt x="0" y="660548"/>
                </a:lnTo>
                <a:lnTo>
                  <a:pt x="999460" y="660548"/>
                </a:lnTo>
                <a:lnTo>
                  <a:pt x="999460" y="451375"/>
                </a:lnTo>
                <a:lnTo>
                  <a:pt x="935066" y="407960"/>
                </a:lnTo>
                <a:cubicBezTo>
                  <a:pt x="892736" y="365629"/>
                  <a:pt x="866554" y="307150"/>
                  <a:pt x="866554" y="242556"/>
                </a:cubicBezTo>
                <a:lnTo>
                  <a:pt x="866989" y="238241"/>
                </a:lnTo>
                <a:lnTo>
                  <a:pt x="866553" y="233916"/>
                </a:lnTo>
                <a:cubicBezTo>
                  <a:pt x="866553" y="104728"/>
                  <a:pt x="971281" y="0"/>
                  <a:pt x="1100469" y="0"/>
                </a:cubicBezTo>
                <a:cubicBezTo>
                  <a:pt x="1229657" y="0"/>
                  <a:pt x="1334385" y="104728"/>
                  <a:pt x="1334385" y="233916"/>
                </a:cubicBezTo>
                <a:lnTo>
                  <a:pt x="1333950" y="238231"/>
                </a:lnTo>
                <a:lnTo>
                  <a:pt x="1334386" y="242556"/>
                </a:lnTo>
                <a:cubicBezTo>
                  <a:pt x="1334386" y="307150"/>
                  <a:pt x="1308204" y="365629"/>
                  <a:pt x="1265874" y="407960"/>
                </a:cubicBezTo>
                <a:lnTo>
                  <a:pt x="1201480" y="451375"/>
                </a:lnTo>
                <a:lnTo>
                  <a:pt x="1201480" y="660548"/>
                </a:lnTo>
                <a:lnTo>
                  <a:pt x="2200940" y="660548"/>
                </a:lnTo>
                <a:lnTo>
                  <a:pt x="2200940" y="1492545"/>
                </a:lnTo>
                <a:lnTo>
                  <a:pt x="1983127" y="1492545"/>
                </a:lnTo>
                <a:lnTo>
                  <a:pt x="1939712" y="1428151"/>
                </a:lnTo>
                <a:cubicBezTo>
                  <a:pt x="1897381" y="1385821"/>
                  <a:pt x="1838902" y="1359639"/>
                  <a:pt x="1774308" y="1359639"/>
                </a:cubicBezTo>
                <a:cubicBezTo>
                  <a:pt x="1645120" y="1359639"/>
                  <a:pt x="1540392" y="1464367"/>
                  <a:pt x="1540392" y="1593555"/>
                </a:cubicBezTo>
                <a:cubicBezTo>
                  <a:pt x="1540392" y="1722743"/>
                  <a:pt x="1645120" y="1827471"/>
                  <a:pt x="1774308" y="1827471"/>
                </a:cubicBezTo>
                <a:cubicBezTo>
                  <a:pt x="1838902" y="1827471"/>
                  <a:pt x="1897381" y="1801289"/>
                  <a:pt x="1939712" y="1758959"/>
                </a:cubicBezTo>
                <a:lnTo>
                  <a:pt x="1983128" y="1694564"/>
                </a:lnTo>
                <a:lnTo>
                  <a:pt x="2200940" y="1694564"/>
                </a:lnTo>
                <a:close/>
              </a:path>
            </a:pathLst>
          </a:custGeom>
          <a:solidFill>
            <a:srgbClr val="CC66FF"/>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solidFill>
                <a:srgbClr val="CC66FF"/>
              </a:solidFill>
            </a:endParaRPr>
          </a:p>
        </p:txBody>
      </p:sp>
      <p:sp>
        <p:nvSpPr>
          <p:cNvPr id="50" name="Freeform: Shape 49">
            <a:extLst>
              <a:ext uri="{FF2B5EF4-FFF2-40B4-BE49-F238E27FC236}">
                <a16:creationId xmlns:a16="http://schemas.microsoft.com/office/drawing/2014/main" id="{7E2CACF4-0193-401E-A3D0-D629E55ECA13}"/>
              </a:ext>
            </a:extLst>
          </p:cNvPr>
          <p:cNvSpPr/>
          <p:nvPr/>
        </p:nvSpPr>
        <p:spPr>
          <a:xfrm>
            <a:off x="3929514" y="1643417"/>
            <a:ext cx="1486883" cy="3173742"/>
          </a:xfrm>
          <a:custGeom>
            <a:avLst/>
            <a:gdLst>
              <a:gd name="connsiteX0" fmla="*/ 578142 w 1156285"/>
              <a:gd name="connsiteY0" fmla="*/ 0 h 2468083"/>
              <a:gd name="connsiteX1" fmla="*/ 812058 w 1156285"/>
              <a:gd name="connsiteY1" fmla="*/ 233916 h 2468083"/>
              <a:gd name="connsiteX2" fmla="*/ 743546 w 1156285"/>
              <a:gd name="connsiteY2" fmla="*/ 399320 h 2468083"/>
              <a:gd name="connsiteX3" fmla="*/ 679152 w 1156285"/>
              <a:gd name="connsiteY3" fmla="*/ 442735 h 2468083"/>
              <a:gd name="connsiteX4" fmla="*/ 679152 w 1156285"/>
              <a:gd name="connsiteY4" fmla="*/ 660548 h 2468083"/>
              <a:gd name="connsiteX5" fmla="*/ 1156285 w 1156285"/>
              <a:gd name="connsiteY5" fmla="*/ 660548 h 2468083"/>
              <a:gd name="connsiteX6" fmla="*/ 1156285 w 1156285"/>
              <a:gd name="connsiteY6" fmla="*/ 1819497 h 2468083"/>
              <a:gd name="connsiteX7" fmla="*/ 679152 w 1156285"/>
              <a:gd name="connsiteY7" fmla="*/ 1819497 h 2468083"/>
              <a:gd name="connsiteX8" fmla="*/ 679152 w 1156285"/>
              <a:gd name="connsiteY8" fmla="*/ 2025347 h 2468083"/>
              <a:gd name="connsiteX9" fmla="*/ 743547 w 1156285"/>
              <a:gd name="connsiteY9" fmla="*/ 2068763 h 2468083"/>
              <a:gd name="connsiteX10" fmla="*/ 812059 w 1156285"/>
              <a:gd name="connsiteY10" fmla="*/ 2234167 h 2468083"/>
              <a:gd name="connsiteX11" fmla="*/ 578143 w 1156285"/>
              <a:gd name="connsiteY11" fmla="*/ 2468083 h 2468083"/>
              <a:gd name="connsiteX12" fmla="*/ 344227 w 1156285"/>
              <a:gd name="connsiteY12" fmla="*/ 2234167 h 2468083"/>
              <a:gd name="connsiteX13" fmla="*/ 412739 w 1156285"/>
              <a:gd name="connsiteY13" fmla="*/ 2068763 h 2468083"/>
              <a:gd name="connsiteX14" fmla="*/ 477133 w 1156285"/>
              <a:gd name="connsiteY14" fmla="*/ 2025348 h 2468083"/>
              <a:gd name="connsiteX15" fmla="*/ 477133 w 1156285"/>
              <a:gd name="connsiteY15" fmla="*/ 1819497 h 2468083"/>
              <a:gd name="connsiteX16" fmla="*/ 0 w 1156285"/>
              <a:gd name="connsiteY16" fmla="*/ 1819497 h 2468083"/>
              <a:gd name="connsiteX17" fmla="*/ 0 w 1156285"/>
              <a:gd name="connsiteY17" fmla="*/ 660548 h 2468083"/>
              <a:gd name="connsiteX18" fmla="*/ 477133 w 1156285"/>
              <a:gd name="connsiteY18" fmla="*/ 660548 h 2468083"/>
              <a:gd name="connsiteX19" fmla="*/ 477133 w 1156285"/>
              <a:gd name="connsiteY19" fmla="*/ 442736 h 2468083"/>
              <a:gd name="connsiteX20" fmla="*/ 412738 w 1156285"/>
              <a:gd name="connsiteY20" fmla="*/ 399320 h 2468083"/>
              <a:gd name="connsiteX21" fmla="*/ 344226 w 1156285"/>
              <a:gd name="connsiteY21" fmla="*/ 233916 h 2468083"/>
              <a:gd name="connsiteX22" fmla="*/ 578142 w 1156285"/>
              <a:gd name="connsiteY22" fmla="*/ 0 h 2468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56285" h="2468083">
                <a:moveTo>
                  <a:pt x="578142" y="0"/>
                </a:moveTo>
                <a:cubicBezTo>
                  <a:pt x="707330" y="0"/>
                  <a:pt x="812058" y="104728"/>
                  <a:pt x="812058" y="233916"/>
                </a:cubicBezTo>
                <a:cubicBezTo>
                  <a:pt x="812058" y="298510"/>
                  <a:pt x="785876" y="356989"/>
                  <a:pt x="743546" y="399320"/>
                </a:cubicBezTo>
                <a:lnTo>
                  <a:pt x="679152" y="442735"/>
                </a:lnTo>
                <a:lnTo>
                  <a:pt x="679152" y="660548"/>
                </a:lnTo>
                <a:lnTo>
                  <a:pt x="1156285" y="660548"/>
                </a:lnTo>
                <a:lnTo>
                  <a:pt x="1156285" y="1819497"/>
                </a:lnTo>
                <a:lnTo>
                  <a:pt x="679152" y="1819497"/>
                </a:lnTo>
                <a:lnTo>
                  <a:pt x="679152" y="2025347"/>
                </a:lnTo>
                <a:lnTo>
                  <a:pt x="743547" y="2068763"/>
                </a:lnTo>
                <a:cubicBezTo>
                  <a:pt x="785877" y="2111094"/>
                  <a:pt x="812059" y="2169573"/>
                  <a:pt x="812059" y="2234167"/>
                </a:cubicBezTo>
                <a:cubicBezTo>
                  <a:pt x="812059" y="2363355"/>
                  <a:pt x="707331" y="2468083"/>
                  <a:pt x="578143" y="2468083"/>
                </a:cubicBezTo>
                <a:cubicBezTo>
                  <a:pt x="448955" y="2468083"/>
                  <a:pt x="344227" y="2363355"/>
                  <a:pt x="344227" y="2234167"/>
                </a:cubicBezTo>
                <a:cubicBezTo>
                  <a:pt x="344227" y="2169573"/>
                  <a:pt x="370409" y="2111094"/>
                  <a:pt x="412739" y="2068763"/>
                </a:cubicBezTo>
                <a:lnTo>
                  <a:pt x="477133" y="2025348"/>
                </a:lnTo>
                <a:lnTo>
                  <a:pt x="477133" y="1819497"/>
                </a:lnTo>
                <a:lnTo>
                  <a:pt x="0" y="1819497"/>
                </a:lnTo>
                <a:lnTo>
                  <a:pt x="0" y="660548"/>
                </a:lnTo>
                <a:lnTo>
                  <a:pt x="477133" y="660548"/>
                </a:lnTo>
                <a:lnTo>
                  <a:pt x="477133" y="442736"/>
                </a:lnTo>
                <a:lnTo>
                  <a:pt x="412738" y="399320"/>
                </a:lnTo>
                <a:cubicBezTo>
                  <a:pt x="370408" y="356989"/>
                  <a:pt x="344226" y="298510"/>
                  <a:pt x="344226" y="233916"/>
                </a:cubicBezTo>
                <a:cubicBezTo>
                  <a:pt x="344226" y="104728"/>
                  <a:pt x="448954" y="0"/>
                  <a:pt x="578142" y="0"/>
                </a:cubicBez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 name="Heart 7">
            <a:extLst>
              <a:ext uri="{FF2B5EF4-FFF2-40B4-BE49-F238E27FC236}">
                <a16:creationId xmlns:a16="http://schemas.microsoft.com/office/drawing/2014/main" id="{962BFD18-EE00-4AD4-8E57-442CE3B3751D}"/>
              </a:ext>
            </a:extLst>
          </p:cNvPr>
          <p:cNvSpPr/>
          <p:nvPr/>
        </p:nvSpPr>
        <p:spPr>
          <a:xfrm>
            <a:off x="520473" y="1071573"/>
            <a:ext cx="1143687" cy="1143687"/>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E4332246-F5B2-4B18-8E92-6083504FA19F}"/>
              </a:ext>
            </a:extLst>
          </p:cNvPr>
          <p:cNvSpPr txBox="1"/>
          <p:nvPr/>
        </p:nvSpPr>
        <p:spPr>
          <a:xfrm>
            <a:off x="1648050" y="1747919"/>
            <a:ext cx="1531089" cy="461665"/>
          </a:xfrm>
          <a:prstGeom prst="rect">
            <a:avLst/>
          </a:prstGeom>
          <a:noFill/>
        </p:spPr>
        <p:txBody>
          <a:bodyPr wrap="square" rtlCol="0">
            <a:spAutoFit/>
          </a:bodyPr>
          <a:lstStyle/>
          <a:p>
            <a:r>
              <a:rPr lang="en-US" sz="2400" dirty="0"/>
              <a:t>1 Peter 5:7</a:t>
            </a:r>
            <a:endParaRPr lang="en-GB" sz="2400" dirty="0"/>
          </a:p>
        </p:txBody>
      </p:sp>
      <p:pic>
        <p:nvPicPr>
          <p:cNvPr id="1026" name="Picture 2" descr="baby boy lying">
            <a:extLst>
              <a:ext uri="{FF2B5EF4-FFF2-40B4-BE49-F238E27FC236}">
                <a16:creationId xmlns:a16="http://schemas.microsoft.com/office/drawing/2014/main" id="{8002A316-E347-4BC3-98E6-A9092A1DB849}"/>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24679" y="965825"/>
            <a:ext cx="1082366" cy="684597"/>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41C4FADA-D628-40BB-ACB8-8C46132B0D2E}"/>
              </a:ext>
            </a:extLst>
          </p:cNvPr>
          <p:cNvSpPr txBox="1"/>
          <p:nvPr/>
        </p:nvSpPr>
        <p:spPr>
          <a:xfrm>
            <a:off x="4507851" y="1077573"/>
            <a:ext cx="1531089" cy="461665"/>
          </a:xfrm>
          <a:prstGeom prst="rect">
            <a:avLst/>
          </a:prstGeom>
          <a:noFill/>
        </p:spPr>
        <p:txBody>
          <a:bodyPr wrap="square" rtlCol="0">
            <a:spAutoFit/>
          </a:bodyPr>
          <a:lstStyle/>
          <a:p>
            <a:r>
              <a:rPr lang="en-US" sz="2400" dirty="0"/>
              <a:t>Isaiah 53:3</a:t>
            </a:r>
            <a:endParaRPr lang="en-GB" sz="2400" dirty="0"/>
          </a:p>
        </p:txBody>
      </p:sp>
      <p:sp>
        <p:nvSpPr>
          <p:cNvPr id="23" name="Freeform: Shape 22">
            <a:extLst>
              <a:ext uri="{FF2B5EF4-FFF2-40B4-BE49-F238E27FC236}">
                <a16:creationId xmlns:a16="http://schemas.microsoft.com/office/drawing/2014/main" id="{DE9DE6EF-29C7-4E11-B9B4-A0D8D082F83A}"/>
              </a:ext>
            </a:extLst>
          </p:cNvPr>
          <p:cNvSpPr/>
          <p:nvPr/>
        </p:nvSpPr>
        <p:spPr>
          <a:xfrm>
            <a:off x="7478874" y="965825"/>
            <a:ext cx="1270348" cy="1685665"/>
          </a:xfrm>
          <a:custGeom>
            <a:avLst/>
            <a:gdLst>
              <a:gd name="connsiteX0" fmla="*/ 454421 w 1270348"/>
              <a:gd name="connsiteY0" fmla="*/ 0 h 1685665"/>
              <a:gd name="connsiteX1" fmla="*/ 815927 w 1270348"/>
              <a:gd name="connsiteY1" fmla="*/ 0 h 1685665"/>
              <a:gd name="connsiteX2" fmla="*/ 815927 w 1270348"/>
              <a:gd name="connsiteY2" fmla="*/ 392660 h 1685665"/>
              <a:gd name="connsiteX3" fmla="*/ 1270348 w 1270348"/>
              <a:gd name="connsiteY3" fmla="*/ 392660 h 1685665"/>
              <a:gd name="connsiteX4" fmla="*/ 1270348 w 1270348"/>
              <a:gd name="connsiteY4" fmla="*/ 754166 h 1685665"/>
              <a:gd name="connsiteX5" fmla="*/ 815927 w 1270348"/>
              <a:gd name="connsiteY5" fmla="*/ 754166 h 1685665"/>
              <a:gd name="connsiteX6" fmla="*/ 815927 w 1270348"/>
              <a:gd name="connsiteY6" fmla="*/ 1685665 h 1685665"/>
              <a:gd name="connsiteX7" fmla="*/ 454421 w 1270348"/>
              <a:gd name="connsiteY7" fmla="*/ 1685665 h 1685665"/>
              <a:gd name="connsiteX8" fmla="*/ 454421 w 1270348"/>
              <a:gd name="connsiteY8" fmla="*/ 754166 h 1685665"/>
              <a:gd name="connsiteX9" fmla="*/ 0 w 1270348"/>
              <a:gd name="connsiteY9" fmla="*/ 754166 h 1685665"/>
              <a:gd name="connsiteX10" fmla="*/ 0 w 1270348"/>
              <a:gd name="connsiteY10" fmla="*/ 392660 h 1685665"/>
              <a:gd name="connsiteX11" fmla="*/ 454421 w 1270348"/>
              <a:gd name="connsiteY11" fmla="*/ 392660 h 168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0348" h="1685665">
                <a:moveTo>
                  <a:pt x="454421" y="0"/>
                </a:moveTo>
                <a:lnTo>
                  <a:pt x="815927" y="0"/>
                </a:lnTo>
                <a:lnTo>
                  <a:pt x="815927" y="392660"/>
                </a:lnTo>
                <a:lnTo>
                  <a:pt x="1270348" y="392660"/>
                </a:lnTo>
                <a:lnTo>
                  <a:pt x="1270348" y="754166"/>
                </a:lnTo>
                <a:lnTo>
                  <a:pt x="815927" y="754166"/>
                </a:lnTo>
                <a:lnTo>
                  <a:pt x="815927" y="1685665"/>
                </a:lnTo>
                <a:lnTo>
                  <a:pt x="454421" y="1685665"/>
                </a:lnTo>
                <a:lnTo>
                  <a:pt x="454421" y="754166"/>
                </a:lnTo>
                <a:lnTo>
                  <a:pt x="0" y="754166"/>
                </a:lnTo>
                <a:lnTo>
                  <a:pt x="0" y="392660"/>
                </a:lnTo>
                <a:lnTo>
                  <a:pt x="454421" y="392660"/>
                </a:lnTo>
                <a:close/>
              </a:path>
            </a:pathLst>
          </a:cu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solidFill>
                <a:schemeClr val="accent2">
                  <a:lumMod val="75000"/>
                </a:schemeClr>
              </a:solidFill>
            </a:endParaRPr>
          </a:p>
        </p:txBody>
      </p:sp>
      <p:sp>
        <p:nvSpPr>
          <p:cNvPr id="24" name="TextBox 23">
            <a:extLst>
              <a:ext uri="{FF2B5EF4-FFF2-40B4-BE49-F238E27FC236}">
                <a16:creationId xmlns:a16="http://schemas.microsoft.com/office/drawing/2014/main" id="{016AA66E-0726-4B69-879C-34AD2BB1DC0F}"/>
              </a:ext>
            </a:extLst>
          </p:cNvPr>
          <p:cNvSpPr txBox="1"/>
          <p:nvPr/>
        </p:nvSpPr>
        <p:spPr>
          <a:xfrm>
            <a:off x="6140834" y="2651490"/>
            <a:ext cx="1781104" cy="461665"/>
          </a:xfrm>
          <a:prstGeom prst="rect">
            <a:avLst/>
          </a:prstGeom>
          <a:noFill/>
        </p:spPr>
        <p:txBody>
          <a:bodyPr wrap="square" rtlCol="0">
            <a:spAutoFit/>
          </a:bodyPr>
          <a:lstStyle/>
          <a:p>
            <a:r>
              <a:rPr lang="en-US" sz="2400" dirty="0"/>
              <a:t>Isaiah 53:4-5</a:t>
            </a:r>
            <a:endParaRPr lang="en-GB" sz="2400" dirty="0"/>
          </a:p>
        </p:txBody>
      </p:sp>
    </p:spTree>
    <p:extLst>
      <p:ext uri="{BB962C8B-B14F-4D97-AF65-F5344CB8AC3E}">
        <p14:creationId xmlns:p14="http://schemas.microsoft.com/office/powerpoint/2010/main" val="3115217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DA0B1AE-9EDA-4E14-BFEC-53BF44B33626}"/>
              </a:ext>
            </a:extLst>
          </p:cNvPr>
          <p:cNvSpPr txBox="1"/>
          <p:nvPr/>
        </p:nvSpPr>
        <p:spPr>
          <a:xfrm>
            <a:off x="760228" y="4566684"/>
            <a:ext cx="7793662" cy="2092881"/>
          </a:xfrm>
          <a:prstGeom prst="rect">
            <a:avLst/>
          </a:prstGeom>
          <a:noFill/>
        </p:spPr>
        <p:txBody>
          <a:bodyPr wrap="square" rtlCol="0">
            <a:spAutoFit/>
          </a:bodyPr>
          <a:lstStyle/>
          <a:p>
            <a:r>
              <a:rPr lang="en-US" sz="3400" dirty="0">
                <a:latin typeface="Libre Franklin" panose="00000500000000000000" pitchFamily="2" charset="0"/>
              </a:rPr>
              <a:t>Here on earth you will have many trials and sorrows. But take heart, because I have overcome the world.</a:t>
            </a:r>
          </a:p>
          <a:p>
            <a:pPr algn="r"/>
            <a:r>
              <a:rPr lang="en-US" sz="2800" dirty="0">
                <a:latin typeface="Libre Franklin" panose="00000500000000000000" pitchFamily="2" charset="0"/>
              </a:rPr>
              <a:t>John 16:33 NLT</a:t>
            </a:r>
            <a:endParaRPr lang="en-GB" sz="2800" dirty="0">
              <a:latin typeface="Libre Franklin" panose="00000500000000000000" pitchFamily="2" charset="0"/>
            </a:endParaRPr>
          </a:p>
        </p:txBody>
      </p:sp>
      <p:sp>
        <p:nvSpPr>
          <p:cNvPr id="4" name="TextBox 3">
            <a:extLst>
              <a:ext uri="{FF2B5EF4-FFF2-40B4-BE49-F238E27FC236}">
                <a16:creationId xmlns:a16="http://schemas.microsoft.com/office/drawing/2014/main" id="{BE05BD20-9A17-4A4F-84E6-768511B559CA}"/>
              </a:ext>
            </a:extLst>
          </p:cNvPr>
          <p:cNvSpPr txBox="1"/>
          <p:nvPr/>
        </p:nvSpPr>
        <p:spPr>
          <a:xfrm>
            <a:off x="568841" y="329609"/>
            <a:ext cx="8176437" cy="1323439"/>
          </a:xfrm>
          <a:prstGeom prst="rect">
            <a:avLst/>
          </a:prstGeom>
          <a:noFill/>
        </p:spPr>
        <p:txBody>
          <a:bodyPr wrap="square" rtlCol="0">
            <a:spAutoFit/>
          </a:bodyPr>
          <a:lstStyle/>
          <a:p>
            <a:pPr algn="ctr"/>
            <a:r>
              <a:rPr lang="en-US" sz="4000" b="1" dirty="0">
                <a:latin typeface="Libre Franklin" panose="00000500000000000000" pitchFamily="2" charset="0"/>
              </a:rPr>
              <a:t>Just now we live in a broken world, but God is more powerful.</a:t>
            </a:r>
            <a:endParaRPr lang="en-GB" sz="4000" b="1" dirty="0">
              <a:latin typeface="Libre Franklin" panose="00000500000000000000" pitchFamily="2" charset="0"/>
            </a:endParaRPr>
          </a:p>
        </p:txBody>
      </p:sp>
      <p:pic>
        <p:nvPicPr>
          <p:cNvPr id="5" name="Picture 6">
            <a:extLst>
              <a:ext uri="{FF2B5EF4-FFF2-40B4-BE49-F238E27FC236}">
                <a16:creationId xmlns:a16="http://schemas.microsoft.com/office/drawing/2014/main" id="{AF6986D4-BB05-4AA5-AEC9-3B3899ED28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0255" y="1807924"/>
            <a:ext cx="1663490" cy="2699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39400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F8C94803-B4FB-458B-87BC-8D1525D6C217}"/>
              </a:ext>
            </a:extLst>
          </p:cNvPr>
          <p:cNvSpPr/>
          <p:nvPr/>
        </p:nvSpPr>
        <p:spPr>
          <a:xfrm>
            <a:off x="398568" y="2388573"/>
            <a:ext cx="2830218" cy="3248941"/>
          </a:xfrm>
          <a:custGeom>
            <a:avLst/>
            <a:gdLst>
              <a:gd name="connsiteX0" fmla="*/ 1100470 w 2200940"/>
              <a:gd name="connsiteY0" fmla="*/ 0 h 2526562"/>
              <a:gd name="connsiteX1" fmla="*/ 1334386 w 2200940"/>
              <a:gd name="connsiteY1" fmla="*/ 233916 h 2526562"/>
              <a:gd name="connsiteX2" fmla="*/ 1265874 w 2200940"/>
              <a:gd name="connsiteY2" fmla="*/ 399320 h 2526562"/>
              <a:gd name="connsiteX3" fmla="*/ 1201480 w 2200940"/>
              <a:gd name="connsiteY3" fmla="*/ 442735 h 2526562"/>
              <a:gd name="connsiteX4" fmla="*/ 1201480 w 2200940"/>
              <a:gd name="connsiteY4" fmla="*/ 660548 h 2526562"/>
              <a:gd name="connsiteX5" fmla="*/ 2200940 w 2200940"/>
              <a:gd name="connsiteY5" fmla="*/ 660548 h 2526562"/>
              <a:gd name="connsiteX6" fmla="*/ 2200940 w 2200940"/>
              <a:gd name="connsiteY6" fmla="*/ 1492545 h 2526562"/>
              <a:gd name="connsiteX7" fmla="*/ 1983127 w 2200940"/>
              <a:gd name="connsiteY7" fmla="*/ 1492545 h 2526562"/>
              <a:gd name="connsiteX8" fmla="*/ 1939712 w 2200940"/>
              <a:gd name="connsiteY8" fmla="*/ 1428151 h 2526562"/>
              <a:gd name="connsiteX9" fmla="*/ 1774308 w 2200940"/>
              <a:gd name="connsiteY9" fmla="*/ 1359639 h 2526562"/>
              <a:gd name="connsiteX10" fmla="*/ 1540392 w 2200940"/>
              <a:gd name="connsiteY10" fmla="*/ 1593555 h 2526562"/>
              <a:gd name="connsiteX11" fmla="*/ 1774308 w 2200940"/>
              <a:gd name="connsiteY11" fmla="*/ 1827471 h 2526562"/>
              <a:gd name="connsiteX12" fmla="*/ 1939712 w 2200940"/>
              <a:gd name="connsiteY12" fmla="*/ 1758959 h 2526562"/>
              <a:gd name="connsiteX13" fmla="*/ 1983128 w 2200940"/>
              <a:gd name="connsiteY13" fmla="*/ 1694564 h 2526562"/>
              <a:gd name="connsiteX14" fmla="*/ 2200940 w 2200940"/>
              <a:gd name="connsiteY14" fmla="*/ 1694564 h 2526562"/>
              <a:gd name="connsiteX15" fmla="*/ 2200940 w 2200940"/>
              <a:gd name="connsiteY15" fmla="*/ 2526562 h 2526562"/>
              <a:gd name="connsiteX16" fmla="*/ 0 w 2200940"/>
              <a:gd name="connsiteY16" fmla="*/ 2526562 h 2526562"/>
              <a:gd name="connsiteX17" fmla="*/ 0 w 2200940"/>
              <a:gd name="connsiteY17" fmla="*/ 660548 h 2526562"/>
              <a:gd name="connsiteX18" fmla="*/ 999461 w 2200940"/>
              <a:gd name="connsiteY18" fmla="*/ 660548 h 2526562"/>
              <a:gd name="connsiteX19" fmla="*/ 999461 w 2200940"/>
              <a:gd name="connsiteY19" fmla="*/ 442736 h 2526562"/>
              <a:gd name="connsiteX20" fmla="*/ 935066 w 2200940"/>
              <a:gd name="connsiteY20" fmla="*/ 399320 h 2526562"/>
              <a:gd name="connsiteX21" fmla="*/ 866554 w 2200940"/>
              <a:gd name="connsiteY21" fmla="*/ 233916 h 2526562"/>
              <a:gd name="connsiteX22" fmla="*/ 1100470 w 2200940"/>
              <a:gd name="connsiteY22" fmla="*/ 0 h 252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00940" h="2526562">
                <a:moveTo>
                  <a:pt x="1100470" y="0"/>
                </a:moveTo>
                <a:cubicBezTo>
                  <a:pt x="1229658" y="0"/>
                  <a:pt x="1334386" y="104728"/>
                  <a:pt x="1334386" y="233916"/>
                </a:cubicBezTo>
                <a:cubicBezTo>
                  <a:pt x="1334386" y="298510"/>
                  <a:pt x="1308204" y="356989"/>
                  <a:pt x="1265874" y="399320"/>
                </a:cubicBezTo>
                <a:lnTo>
                  <a:pt x="1201480" y="442735"/>
                </a:lnTo>
                <a:lnTo>
                  <a:pt x="1201480" y="660548"/>
                </a:lnTo>
                <a:lnTo>
                  <a:pt x="2200940" y="660548"/>
                </a:lnTo>
                <a:lnTo>
                  <a:pt x="2200940" y="1492545"/>
                </a:lnTo>
                <a:lnTo>
                  <a:pt x="1983127" y="1492545"/>
                </a:lnTo>
                <a:lnTo>
                  <a:pt x="1939712" y="1428151"/>
                </a:lnTo>
                <a:cubicBezTo>
                  <a:pt x="1897381" y="1385821"/>
                  <a:pt x="1838902" y="1359639"/>
                  <a:pt x="1774308" y="1359639"/>
                </a:cubicBezTo>
                <a:cubicBezTo>
                  <a:pt x="1645120" y="1359639"/>
                  <a:pt x="1540392" y="1464367"/>
                  <a:pt x="1540392" y="1593555"/>
                </a:cubicBezTo>
                <a:cubicBezTo>
                  <a:pt x="1540392" y="1722743"/>
                  <a:pt x="1645120" y="1827471"/>
                  <a:pt x="1774308" y="1827471"/>
                </a:cubicBezTo>
                <a:cubicBezTo>
                  <a:pt x="1838902" y="1827471"/>
                  <a:pt x="1897381" y="1801289"/>
                  <a:pt x="1939712" y="1758959"/>
                </a:cubicBezTo>
                <a:lnTo>
                  <a:pt x="1983128" y="1694564"/>
                </a:lnTo>
                <a:lnTo>
                  <a:pt x="2200940" y="1694564"/>
                </a:lnTo>
                <a:lnTo>
                  <a:pt x="2200940" y="2526562"/>
                </a:lnTo>
                <a:lnTo>
                  <a:pt x="0" y="2526562"/>
                </a:lnTo>
                <a:lnTo>
                  <a:pt x="0" y="660548"/>
                </a:lnTo>
                <a:lnTo>
                  <a:pt x="999461" y="660548"/>
                </a:lnTo>
                <a:lnTo>
                  <a:pt x="999461" y="442736"/>
                </a:lnTo>
                <a:lnTo>
                  <a:pt x="935066" y="399320"/>
                </a:lnTo>
                <a:cubicBezTo>
                  <a:pt x="892736" y="356989"/>
                  <a:pt x="866554" y="298510"/>
                  <a:pt x="866554" y="233916"/>
                </a:cubicBezTo>
                <a:cubicBezTo>
                  <a:pt x="866554" y="104728"/>
                  <a:pt x="971282" y="0"/>
                  <a:pt x="1100470" y="0"/>
                </a:cubicBezTo>
                <a:close/>
              </a:path>
            </a:pathLst>
          </a:cu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8" name="Freeform: Shape 47">
            <a:extLst>
              <a:ext uri="{FF2B5EF4-FFF2-40B4-BE49-F238E27FC236}">
                <a16:creationId xmlns:a16="http://schemas.microsoft.com/office/drawing/2014/main" id="{9EE0A9AA-70A7-480C-9A24-F266EC6ECDB9}"/>
              </a:ext>
            </a:extLst>
          </p:cNvPr>
          <p:cNvSpPr/>
          <p:nvPr/>
        </p:nvSpPr>
        <p:spPr>
          <a:xfrm>
            <a:off x="2381095" y="3251654"/>
            <a:ext cx="3677912" cy="2399533"/>
          </a:xfrm>
          <a:custGeom>
            <a:avLst/>
            <a:gdLst>
              <a:gd name="connsiteX0" fmla="*/ 659214 w 2860154"/>
              <a:gd name="connsiteY0" fmla="*/ 0 h 1866014"/>
              <a:gd name="connsiteX1" fmla="*/ 2860154 w 2860154"/>
              <a:gd name="connsiteY1" fmla="*/ 0 h 1866014"/>
              <a:gd name="connsiteX2" fmla="*/ 2860154 w 2860154"/>
              <a:gd name="connsiteY2" fmla="*/ 831998 h 1866014"/>
              <a:gd name="connsiteX3" fmla="*/ 2643670 w 2860154"/>
              <a:gd name="connsiteY3" fmla="*/ 831998 h 1866014"/>
              <a:gd name="connsiteX4" fmla="*/ 2600255 w 2860154"/>
              <a:gd name="connsiteY4" fmla="*/ 767604 h 1866014"/>
              <a:gd name="connsiteX5" fmla="*/ 2434851 w 2860154"/>
              <a:gd name="connsiteY5" fmla="*/ 699092 h 1866014"/>
              <a:gd name="connsiteX6" fmla="*/ 2200935 w 2860154"/>
              <a:gd name="connsiteY6" fmla="*/ 933008 h 1866014"/>
              <a:gd name="connsiteX7" fmla="*/ 2434851 w 2860154"/>
              <a:gd name="connsiteY7" fmla="*/ 1166924 h 1866014"/>
              <a:gd name="connsiteX8" fmla="*/ 2600255 w 2860154"/>
              <a:gd name="connsiteY8" fmla="*/ 1098412 h 1866014"/>
              <a:gd name="connsiteX9" fmla="*/ 2643671 w 2860154"/>
              <a:gd name="connsiteY9" fmla="*/ 1034017 h 1866014"/>
              <a:gd name="connsiteX10" fmla="*/ 2860154 w 2860154"/>
              <a:gd name="connsiteY10" fmla="*/ 1034017 h 1866014"/>
              <a:gd name="connsiteX11" fmla="*/ 2860154 w 2860154"/>
              <a:gd name="connsiteY11" fmla="*/ 1866014 h 1866014"/>
              <a:gd name="connsiteX12" fmla="*/ 659214 w 2860154"/>
              <a:gd name="connsiteY12" fmla="*/ 1866014 h 1866014"/>
              <a:gd name="connsiteX13" fmla="*/ 659214 w 2860154"/>
              <a:gd name="connsiteY13" fmla="*/ 1023383 h 1866014"/>
              <a:gd name="connsiteX14" fmla="*/ 442736 w 2860154"/>
              <a:gd name="connsiteY14" fmla="*/ 1023383 h 1866014"/>
              <a:gd name="connsiteX15" fmla="*/ 399320 w 2860154"/>
              <a:gd name="connsiteY15" fmla="*/ 1087778 h 1866014"/>
              <a:gd name="connsiteX16" fmla="*/ 233916 w 2860154"/>
              <a:gd name="connsiteY16" fmla="*/ 1156290 h 1866014"/>
              <a:gd name="connsiteX17" fmla="*/ 0 w 2860154"/>
              <a:gd name="connsiteY17" fmla="*/ 922374 h 1866014"/>
              <a:gd name="connsiteX18" fmla="*/ 233916 w 2860154"/>
              <a:gd name="connsiteY18" fmla="*/ 688458 h 1866014"/>
              <a:gd name="connsiteX19" fmla="*/ 399320 w 2860154"/>
              <a:gd name="connsiteY19" fmla="*/ 756970 h 1866014"/>
              <a:gd name="connsiteX20" fmla="*/ 442735 w 2860154"/>
              <a:gd name="connsiteY20" fmla="*/ 821364 h 1866014"/>
              <a:gd name="connsiteX21" fmla="*/ 659214 w 2860154"/>
              <a:gd name="connsiteY21" fmla="*/ 821364 h 186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60154" h="1866014">
                <a:moveTo>
                  <a:pt x="659214" y="0"/>
                </a:moveTo>
                <a:lnTo>
                  <a:pt x="2860154" y="0"/>
                </a:lnTo>
                <a:lnTo>
                  <a:pt x="2860154" y="831998"/>
                </a:lnTo>
                <a:lnTo>
                  <a:pt x="2643670" y="831998"/>
                </a:lnTo>
                <a:lnTo>
                  <a:pt x="2600255" y="767604"/>
                </a:lnTo>
                <a:cubicBezTo>
                  <a:pt x="2557924" y="725274"/>
                  <a:pt x="2499445" y="699092"/>
                  <a:pt x="2434851" y="699092"/>
                </a:cubicBezTo>
                <a:cubicBezTo>
                  <a:pt x="2305663" y="699092"/>
                  <a:pt x="2200935" y="803820"/>
                  <a:pt x="2200935" y="933008"/>
                </a:cubicBezTo>
                <a:cubicBezTo>
                  <a:pt x="2200935" y="1062196"/>
                  <a:pt x="2305663" y="1166924"/>
                  <a:pt x="2434851" y="1166924"/>
                </a:cubicBezTo>
                <a:cubicBezTo>
                  <a:pt x="2499445" y="1166924"/>
                  <a:pt x="2557924" y="1140742"/>
                  <a:pt x="2600255" y="1098412"/>
                </a:cubicBezTo>
                <a:lnTo>
                  <a:pt x="2643671" y="1034017"/>
                </a:lnTo>
                <a:lnTo>
                  <a:pt x="2860154" y="1034017"/>
                </a:lnTo>
                <a:lnTo>
                  <a:pt x="2860154" y="1866014"/>
                </a:lnTo>
                <a:lnTo>
                  <a:pt x="659214" y="1866014"/>
                </a:lnTo>
                <a:lnTo>
                  <a:pt x="659214" y="1023383"/>
                </a:lnTo>
                <a:lnTo>
                  <a:pt x="442736" y="1023383"/>
                </a:lnTo>
                <a:lnTo>
                  <a:pt x="399320" y="1087778"/>
                </a:lnTo>
                <a:cubicBezTo>
                  <a:pt x="356989" y="1130108"/>
                  <a:pt x="298510" y="1156290"/>
                  <a:pt x="233916" y="1156290"/>
                </a:cubicBezTo>
                <a:cubicBezTo>
                  <a:pt x="104728" y="1156290"/>
                  <a:pt x="0" y="1051562"/>
                  <a:pt x="0" y="922374"/>
                </a:cubicBezTo>
                <a:cubicBezTo>
                  <a:pt x="0" y="793186"/>
                  <a:pt x="104728" y="688458"/>
                  <a:pt x="233916" y="688458"/>
                </a:cubicBezTo>
                <a:cubicBezTo>
                  <a:pt x="298510" y="688458"/>
                  <a:pt x="356989" y="714640"/>
                  <a:pt x="399320" y="756970"/>
                </a:cubicBezTo>
                <a:lnTo>
                  <a:pt x="442735" y="821364"/>
                </a:lnTo>
                <a:lnTo>
                  <a:pt x="659214" y="821364"/>
                </a:lnTo>
                <a:close/>
              </a:path>
            </a:pathLst>
          </a:custGeom>
          <a:solidFill>
            <a:srgbClr val="FF6969"/>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4" name="Freeform: Shape 43">
            <a:extLst>
              <a:ext uri="{FF2B5EF4-FFF2-40B4-BE49-F238E27FC236}">
                <a16:creationId xmlns:a16="http://schemas.microsoft.com/office/drawing/2014/main" id="{0E18D061-CDEE-4BA5-B11C-950C0C05C7DA}"/>
              </a:ext>
            </a:extLst>
          </p:cNvPr>
          <p:cNvSpPr/>
          <p:nvPr/>
        </p:nvSpPr>
        <p:spPr>
          <a:xfrm>
            <a:off x="5214354" y="3251654"/>
            <a:ext cx="3664238" cy="2399533"/>
          </a:xfrm>
          <a:custGeom>
            <a:avLst/>
            <a:gdLst>
              <a:gd name="connsiteX0" fmla="*/ 648581 w 2849521"/>
              <a:gd name="connsiteY0" fmla="*/ 0 h 1866014"/>
              <a:gd name="connsiteX1" fmla="*/ 1660008 w 2849521"/>
              <a:gd name="connsiteY1" fmla="*/ 0 h 1866014"/>
              <a:gd name="connsiteX2" fmla="*/ 1660008 w 2849521"/>
              <a:gd name="connsiteY2" fmla="*/ 217813 h 1866014"/>
              <a:gd name="connsiteX3" fmla="*/ 1595614 w 2849521"/>
              <a:gd name="connsiteY3" fmla="*/ 261228 h 1866014"/>
              <a:gd name="connsiteX4" fmla="*/ 1527102 w 2849521"/>
              <a:gd name="connsiteY4" fmla="*/ 426632 h 1866014"/>
              <a:gd name="connsiteX5" fmla="*/ 1761018 w 2849521"/>
              <a:gd name="connsiteY5" fmla="*/ 660548 h 1866014"/>
              <a:gd name="connsiteX6" fmla="*/ 1994934 w 2849521"/>
              <a:gd name="connsiteY6" fmla="*/ 426632 h 1866014"/>
              <a:gd name="connsiteX7" fmla="*/ 1926422 w 2849521"/>
              <a:gd name="connsiteY7" fmla="*/ 261228 h 1866014"/>
              <a:gd name="connsiteX8" fmla="*/ 1862027 w 2849521"/>
              <a:gd name="connsiteY8" fmla="*/ 217812 h 1866014"/>
              <a:gd name="connsiteX9" fmla="*/ 1862027 w 2849521"/>
              <a:gd name="connsiteY9" fmla="*/ 0 h 1866014"/>
              <a:gd name="connsiteX10" fmla="*/ 2849521 w 2849521"/>
              <a:gd name="connsiteY10" fmla="*/ 0 h 1866014"/>
              <a:gd name="connsiteX11" fmla="*/ 2849521 w 2849521"/>
              <a:gd name="connsiteY11" fmla="*/ 1866014 h 1866014"/>
              <a:gd name="connsiteX12" fmla="*/ 648581 w 2849521"/>
              <a:gd name="connsiteY12" fmla="*/ 1866014 h 1866014"/>
              <a:gd name="connsiteX13" fmla="*/ 648581 w 2849521"/>
              <a:gd name="connsiteY13" fmla="*/ 1034017 h 1866014"/>
              <a:gd name="connsiteX14" fmla="*/ 442736 w 2849521"/>
              <a:gd name="connsiteY14" fmla="*/ 1034017 h 1866014"/>
              <a:gd name="connsiteX15" fmla="*/ 399320 w 2849521"/>
              <a:gd name="connsiteY15" fmla="*/ 1098412 h 1866014"/>
              <a:gd name="connsiteX16" fmla="*/ 233916 w 2849521"/>
              <a:gd name="connsiteY16" fmla="*/ 1166924 h 1866014"/>
              <a:gd name="connsiteX17" fmla="*/ 0 w 2849521"/>
              <a:gd name="connsiteY17" fmla="*/ 933008 h 1866014"/>
              <a:gd name="connsiteX18" fmla="*/ 233916 w 2849521"/>
              <a:gd name="connsiteY18" fmla="*/ 699092 h 1866014"/>
              <a:gd name="connsiteX19" fmla="*/ 399320 w 2849521"/>
              <a:gd name="connsiteY19" fmla="*/ 767604 h 1866014"/>
              <a:gd name="connsiteX20" fmla="*/ 442735 w 2849521"/>
              <a:gd name="connsiteY20" fmla="*/ 831998 h 1866014"/>
              <a:gd name="connsiteX21" fmla="*/ 648581 w 2849521"/>
              <a:gd name="connsiteY21" fmla="*/ 831998 h 186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49521" h="1866014">
                <a:moveTo>
                  <a:pt x="648581" y="0"/>
                </a:moveTo>
                <a:lnTo>
                  <a:pt x="1660008" y="0"/>
                </a:lnTo>
                <a:lnTo>
                  <a:pt x="1660008" y="217813"/>
                </a:lnTo>
                <a:lnTo>
                  <a:pt x="1595614" y="261228"/>
                </a:lnTo>
                <a:cubicBezTo>
                  <a:pt x="1553284" y="303559"/>
                  <a:pt x="1527102" y="362038"/>
                  <a:pt x="1527102" y="426632"/>
                </a:cubicBezTo>
                <a:cubicBezTo>
                  <a:pt x="1527102" y="555820"/>
                  <a:pt x="1631830" y="660548"/>
                  <a:pt x="1761018" y="660548"/>
                </a:cubicBezTo>
                <a:cubicBezTo>
                  <a:pt x="1890206" y="660548"/>
                  <a:pt x="1994934" y="555820"/>
                  <a:pt x="1994934" y="426632"/>
                </a:cubicBezTo>
                <a:cubicBezTo>
                  <a:pt x="1994934" y="362038"/>
                  <a:pt x="1968752" y="303559"/>
                  <a:pt x="1926422" y="261228"/>
                </a:cubicBezTo>
                <a:lnTo>
                  <a:pt x="1862027" y="217812"/>
                </a:lnTo>
                <a:lnTo>
                  <a:pt x="1862027" y="0"/>
                </a:lnTo>
                <a:lnTo>
                  <a:pt x="2849521" y="0"/>
                </a:lnTo>
                <a:lnTo>
                  <a:pt x="2849521" y="1866014"/>
                </a:lnTo>
                <a:lnTo>
                  <a:pt x="648581" y="1866014"/>
                </a:lnTo>
                <a:lnTo>
                  <a:pt x="648581" y="1034017"/>
                </a:lnTo>
                <a:lnTo>
                  <a:pt x="442736" y="1034017"/>
                </a:lnTo>
                <a:lnTo>
                  <a:pt x="399320" y="1098412"/>
                </a:lnTo>
                <a:cubicBezTo>
                  <a:pt x="356989" y="1140742"/>
                  <a:pt x="298510" y="1166924"/>
                  <a:pt x="233916" y="1166924"/>
                </a:cubicBezTo>
                <a:cubicBezTo>
                  <a:pt x="104728" y="1166924"/>
                  <a:pt x="0" y="1062196"/>
                  <a:pt x="0" y="933008"/>
                </a:cubicBezTo>
                <a:cubicBezTo>
                  <a:pt x="0" y="803820"/>
                  <a:pt x="104728" y="699092"/>
                  <a:pt x="233916" y="699092"/>
                </a:cubicBezTo>
                <a:cubicBezTo>
                  <a:pt x="298510" y="699092"/>
                  <a:pt x="356989" y="725274"/>
                  <a:pt x="399320" y="767604"/>
                </a:cubicBezTo>
                <a:lnTo>
                  <a:pt x="442735" y="831998"/>
                </a:lnTo>
                <a:lnTo>
                  <a:pt x="648581" y="831998"/>
                </a:lnTo>
                <a:close/>
              </a:path>
            </a:pathLst>
          </a:cu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solidFill>
                <a:srgbClr val="B2B2B2"/>
              </a:solidFill>
            </a:endParaRPr>
          </a:p>
        </p:txBody>
      </p:sp>
      <p:sp>
        <p:nvSpPr>
          <p:cNvPr id="25" name="Freeform: Shape 24">
            <a:extLst>
              <a:ext uri="{FF2B5EF4-FFF2-40B4-BE49-F238E27FC236}">
                <a16:creationId xmlns:a16="http://schemas.microsoft.com/office/drawing/2014/main" id="{1385C3D1-6259-497D-AB77-F15114741BDF}"/>
              </a:ext>
            </a:extLst>
          </p:cNvPr>
          <p:cNvSpPr/>
          <p:nvPr/>
        </p:nvSpPr>
        <p:spPr>
          <a:xfrm rot="5400000">
            <a:off x="1038615" y="212074"/>
            <a:ext cx="2399533" cy="3679628"/>
          </a:xfrm>
          <a:custGeom>
            <a:avLst/>
            <a:gdLst>
              <a:gd name="connsiteX0" fmla="*/ 0 w 1866014"/>
              <a:gd name="connsiteY0" fmla="*/ 2861488 h 2861488"/>
              <a:gd name="connsiteX1" fmla="*/ 0 w 1866014"/>
              <a:gd name="connsiteY1" fmla="*/ 660548 h 2861488"/>
              <a:gd name="connsiteX2" fmla="*/ 831998 w 1866014"/>
              <a:gd name="connsiteY2" fmla="*/ 660548 h 2861488"/>
              <a:gd name="connsiteX3" fmla="*/ 831998 w 1866014"/>
              <a:gd name="connsiteY3" fmla="*/ 442736 h 2861488"/>
              <a:gd name="connsiteX4" fmla="*/ 767603 w 1866014"/>
              <a:gd name="connsiteY4" fmla="*/ 399320 h 2861488"/>
              <a:gd name="connsiteX5" fmla="*/ 699091 w 1866014"/>
              <a:gd name="connsiteY5" fmla="*/ 233916 h 2861488"/>
              <a:gd name="connsiteX6" fmla="*/ 933007 w 1866014"/>
              <a:gd name="connsiteY6" fmla="*/ 0 h 2861488"/>
              <a:gd name="connsiteX7" fmla="*/ 1166923 w 1866014"/>
              <a:gd name="connsiteY7" fmla="*/ 233916 h 2861488"/>
              <a:gd name="connsiteX8" fmla="*/ 1098411 w 1866014"/>
              <a:gd name="connsiteY8" fmla="*/ 399320 h 2861488"/>
              <a:gd name="connsiteX9" fmla="*/ 1034017 w 1866014"/>
              <a:gd name="connsiteY9" fmla="*/ 442735 h 2861488"/>
              <a:gd name="connsiteX10" fmla="*/ 1034017 w 1866014"/>
              <a:gd name="connsiteY10" fmla="*/ 660548 h 2861488"/>
              <a:gd name="connsiteX11" fmla="*/ 1866014 w 1866014"/>
              <a:gd name="connsiteY11" fmla="*/ 660548 h 2861488"/>
              <a:gd name="connsiteX12" fmla="*/ 1866014 w 1866014"/>
              <a:gd name="connsiteY12" fmla="*/ 1660008 h 2861488"/>
              <a:gd name="connsiteX13" fmla="*/ 1648201 w 1866014"/>
              <a:gd name="connsiteY13" fmla="*/ 1660008 h 2861488"/>
              <a:gd name="connsiteX14" fmla="*/ 1604786 w 1866014"/>
              <a:gd name="connsiteY14" fmla="*/ 1595614 h 2861488"/>
              <a:gd name="connsiteX15" fmla="*/ 1439382 w 1866014"/>
              <a:gd name="connsiteY15" fmla="*/ 1527102 h 2861488"/>
              <a:gd name="connsiteX16" fmla="*/ 1205466 w 1866014"/>
              <a:gd name="connsiteY16" fmla="*/ 1761018 h 2861488"/>
              <a:gd name="connsiteX17" fmla="*/ 1439382 w 1866014"/>
              <a:gd name="connsiteY17" fmla="*/ 1994934 h 2861488"/>
              <a:gd name="connsiteX18" fmla="*/ 1604786 w 1866014"/>
              <a:gd name="connsiteY18" fmla="*/ 1926422 h 2861488"/>
              <a:gd name="connsiteX19" fmla="*/ 1648202 w 1866014"/>
              <a:gd name="connsiteY19" fmla="*/ 1862027 h 2861488"/>
              <a:gd name="connsiteX20" fmla="*/ 1866014 w 1866014"/>
              <a:gd name="connsiteY20" fmla="*/ 1862027 h 2861488"/>
              <a:gd name="connsiteX21" fmla="*/ 1866014 w 1866014"/>
              <a:gd name="connsiteY21" fmla="*/ 2861488 h 286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014" h="2861488">
                <a:moveTo>
                  <a:pt x="0" y="2861488"/>
                </a:moveTo>
                <a:lnTo>
                  <a:pt x="0" y="660548"/>
                </a:lnTo>
                <a:lnTo>
                  <a:pt x="831998" y="660548"/>
                </a:lnTo>
                <a:lnTo>
                  <a:pt x="831998" y="442736"/>
                </a:lnTo>
                <a:lnTo>
                  <a:pt x="767603" y="399320"/>
                </a:lnTo>
                <a:cubicBezTo>
                  <a:pt x="725273" y="356989"/>
                  <a:pt x="699091" y="298510"/>
                  <a:pt x="699091" y="233916"/>
                </a:cubicBezTo>
                <a:cubicBezTo>
                  <a:pt x="699091" y="104728"/>
                  <a:pt x="803819" y="0"/>
                  <a:pt x="933007" y="0"/>
                </a:cubicBezTo>
                <a:cubicBezTo>
                  <a:pt x="1062195" y="0"/>
                  <a:pt x="1166923" y="104728"/>
                  <a:pt x="1166923" y="233916"/>
                </a:cubicBezTo>
                <a:cubicBezTo>
                  <a:pt x="1166923" y="298510"/>
                  <a:pt x="1140741" y="356989"/>
                  <a:pt x="1098411" y="399320"/>
                </a:cubicBezTo>
                <a:lnTo>
                  <a:pt x="1034017" y="442735"/>
                </a:lnTo>
                <a:lnTo>
                  <a:pt x="1034017" y="660548"/>
                </a:lnTo>
                <a:lnTo>
                  <a:pt x="1866014" y="660548"/>
                </a:lnTo>
                <a:lnTo>
                  <a:pt x="1866014" y="1660008"/>
                </a:lnTo>
                <a:lnTo>
                  <a:pt x="1648201" y="1660008"/>
                </a:lnTo>
                <a:lnTo>
                  <a:pt x="1604786" y="1595614"/>
                </a:lnTo>
                <a:cubicBezTo>
                  <a:pt x="1562455" y="1553284"/>
                  <a:pt x="1503976" y="1527102"/>
                  <a:pt x="1439382" y="1527102"/>
                </a:cubicBezTo>
                <a:cubicBezTo>
                  <a:pt x="1310194" y="1527102"/>
                  <a:pt x="1205466" y="1631830"/>
                  <a:pt x="1205466" y="1761018"/>
                </a:cubicBezTo>
                <a:cubicBezTo>
                  <a:pt x="1205466" y="1890206"/>
                  <a:pt x="1310194" y="1994934"/>
                  <a:pt x="1439382" y="1994934"/>
                </a:cubicBezTo>
                <a:cubicBezTo>
                  <a:pt x="1503976" y="1994934"/>
                  <a:pt x="1562455" y="1968752"/>
                  <a:pt x="1604786" y="1926422"/>
                </a:cubicBezTo>
                <a:lnTo>
                  <a:pt x="1648202" y="1862027"/>
                </a:lnTo>
                <a:lnTo>
                  <a:pt x="1866014" y="1862027"/>
                </a:lnTo>
                <a:lnTo>
                  <a:pt x="1866014" y="2861488"/>
                </a:lnTo>
                <a:close/>
              </a:path>
            </a:pathLst>
          </a:cu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9" name="Freeform: Shape 28">
            <a:extLst>
              <a:ext uri="{FF2B5EF4-FFF2-40B4-BE49-F238E27FC236}">
                <a16:creationId xmlns:a16="http://schemas.microsoft.com/office/drawing/2014/main" id="{DAF507A1-898A-4BED-B363-0C25673E3790}"/>
              </a:ext>
            </a:extLst>
          </p:cNvPr>
          <p:cNvSpPr/>
          <p:nvPr/>
        </p:nvSpPr>
        <p:spPr>
          <a:xfrm rot="5400000">
            <a:off x="3868835" y="212074"/>
            <a:ext cx="2399533" cy="3679628"/>
          </a:xfrm>
          <a:custGeom>
            <a:avLst/>
            <a:gdLst>
              <a:gd name="connsiteX0" fmla="*/ 0 w 1866014"/>
              <a:gd name="connsiteY0" fmla="*/ 2861488 h 2861488"/>
              <a:gd name="connsiteX1" fmla="*/ 0 w 1866014"/>
              <a:gd name="connsiteY1" fmla="*/ 660548 h 2861488"/>
              <a:gd name="connsiteX2" fmla="*/ 831998 w 1866014"/>
              <a:gd name="connsiteY2" fmla="*/ 660548 h 2861488"/>
              <a:gd name="connsiteX3" fmla="*/ 831998 w 1866014"/>
              <a:gd name="connsiteY3" fmla="*/ 442736 h 2861488"/>
              <a:gd name="connsiteX4" fmla="*/ 767603 w 1866014"/>
              <a:gd name="connsiteY4" fmla="*/ 399320 h 2861488"/>
              <a:gd name="connsiteX5" fmla="*/ 699091 w 1866014"/>
              <a:gd name="connsiteY5" fmla="*/ 233916 h 2861488"/>
              <a:gd name="connsiteX6" fmla="*/ 933007 w 1866014"/>
              <a:gd name="connsiteY6" fmla="*/ 0 h 2861488"/>
              <a:gd name="connsiteX7" fmla="*/ 1166923 w 1866014"/>
              <a:gd name="connsiteY7" fmla="*/ 233916 h 2861488"/>
              <a:gd name="connsiteX8" fmla="*/ 1098411 w 1866014"/>
              <a:gd name="connsiteY8" fmla="*/ 399320 h 2861488"/>
              <a:gd name="connsiteX9" fmla="*/ 1034017 w 1866014"/>
              <a:gd name="connsiteY9" fmla="*/ 442735 h 2861488"/>
              <a:gd name="connsiteX10" fmla="*/ 1034017 w 1866014"/>
              <a:gd name="connsiteY10" fmla="*/ 660548 h 2861488"/>
              <a:gd name="connsiteX11" fmla="*/ 1866014 w 1866014"/>
              <a:gd name="connsiteY11" fmla="*/ 660548 h 2861488"/>
              <a:gd name="connsiteX12" fmla="*/ 1866014 w 1866014"/>
              <a:gd name="connsiteY12" fmla="*/ 2861488 h 2861488"/>
              <a:gd name="connsiteX13" fmla="*/ 1034017 w 1866014"/>
              <a:gd name="connsiteY13" fmla="*/ 2861488 h 2861488"/>
              <a:gd name="connsiteX14" fmla="*/ 1034017 w 1866014"/>
              <a:gd name="connsiteY14" fmla="*/ 2643675 h 2861488"/>
              <a:gd name="connsiteX15" fmla="*/ 1098411 w 1866014"/>
              <a:gd name="connsiteY15" fmla="*/ 2600260 h 2861488"/>
              <a:gd name="connsiteX16" fmla="*/ 1166923 w 1866014"/>
              <a:gd name="connsiteY16" fmla="*/ 2434856 h 2861488"/>
              <a:gd name="connsiteX17" fmla="*/ 933007 w 1866014"/>
              <a:gd name="connsiteY17" fmla="*/ 2200940 h 2861488"/>
              <a:gd name="connsiteX18" fmla="*/ 699091 w 1866014"/>
              <a:gd name="connsiteY18" fmla="*/ 2434856 h 2861488"/>
              <a:gd name="connsiteX19" fmla="*/ 767603 w 1866014"/>
              <a:gd name="connsiteY19" fmla="*/ 2600260 h 2861488"/>
              <a:gd name="connsiteX20" fmla="*/ 831998 w 1866014"/>
              <a:gd name="connsiteY20" fmla="*/ 2643676 h 2861488"/>
              <a:gd name="connsiteX21" fmla="*/ 831998 w 1866014"/>
              <a:gd name="connsiteY21" fmla="*/ 2861488 h 286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66014" h="2861488">
                <a:moveTo>
                  <a:pt x="0" y="2861488"/>
                </a:moveTo>
                <a:lnTo>
                  <a:pt x="0" y="660548"/>
                </a:lnTo>
                <a:lnTo>
                  <a:pt x="831998" y="660548"/>
                </a:lnTo>
                <a:lnTo>
                  <a:pt x="831998" y="442736"/>
                </a:lnTo>
                <a:lnTo>
                  <a:pt x="767603" y="399320"/>
                </a:lnTo>
                <a:cubicBezTo>
                  <a:pt x="725273" y="356989"/>
                  <a:pt x="699091" y="298510"/>
                  <a:pt x="699091" y="233916"/>
                </a:cubicBezTo>
                <a:cubicBezTo>
                  <a:pt x="699091" y="104728"/>
                  <a:pt x="803819" y="0"/>
                  <a:pt x="933007" y="0"/>
                </a:cubicBezTo>
                <a:cubicBezTo>
                  <a:pt x="1062195" y="0"/>
                  <a:pt x="1166923" y="104728"/>
                  <a:pt x="1166923" y="233916"/>
                </a:cubicBezTo>
                <a:cubicBezTo>
                  <a:pt x="1166923" y="298510"/>
                  <a:pt x="1140741" y="356989"/>
                  <a:pt x="1098411" y="399320"/>
                </a:cubicBezTo>
                <a:lnTo>
                  <a:pt x="1034017" y="442735"/>
                </a:lnTo>
                <a:lnTo>
                  <a:pt x="1034017" y="660548"/>
                </a:lnTo>
                <a:lnTo>
                  <a:pt x="1866014" y="660548"/>
                </a:lnTo>
                <a:lnTo>
                  <a:pt x="1866014" y="2861488"/>
                </a:lnTo>
                <a:lnTo>
                  <a:pt x="1034017" y="2861488"/>
                </a:lnTo>
                <a:lnTo>
                  <a:pt x="1034017" y="2643675"/>
                </a:lnTo>
                <a:lnTo>
                  <a:pt x="1098411" y="2600260"/>
                </a:lnTo>
                <a:cubicBezTo>
                  <a:pt x="1140741" y="2557929"/>
                  <a:pt x="1166923" y="2499450"/>
                  <a:pt x="1166923" y="2434856"/>
                </a:cubicBezTo>
                <a:cubicBezTo>
                  <a:pt x="1166923" y="2305668"/>
                  <a:pt x="1062195" y="2200940"/>
                  <a:pt x="933007" y="2200940"/>
                </a:cubicBezTo>
                <a:cubicBezTo>
                  <a:pt x="803819" y="2200940"/>
                  <a:pt x="699091" y="2305668"/>
                  <a:pt x="699091" y="2434856"/>
                </a:cubicBezTo>
                <a:cubicBezTo>
                  <a:pt x="699091" y="2499450"/>
                  <a:pt x="725273" y="2557929"/>
                  <a:pt x="767603" y="2600260"/>
                </a:cubicBezTo>
                <a:lnTo>
                  <a:pt x="831998" y="2643676"/>
                </a:lnTo>
                <a:lnTo>
                  <a:pt x="831998" y="2861488"/>
                </a:lnTo>
                <a:close/>
              </a:path>
            </a:pathLst>
          </a:cu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1" name="Freeform: Shape 40">
            <a:extLst>
              <a:ext uri="{FF2B5EF4-FFF2-40B4-BE49-F238E27FC236}">
                <a16:creationId xmlns:a16="http://schemas.microsoft.com/office/drawing/2014/main" id="{7ED39B88-DC61-425C-B2A2-7342E58EC761}"/>
              </a:ext>
            </a:extLst>
          </p:cNvPr>
          <p:cNvSpPr/>
          <p:nvPr/>
        </p:nvSpPr>
        <p:spPr>
          <a:xfrm rot="10800000">
            <a:off x="6063764" y="852120"/>
            <a:ext cx="2830220" cy="3248941"/>
          </a:xfrm>
          <a:custGeom>
            <a:avLst/>
            <a:gdLst>
              <a:gd name="connsiteX0" fmla="*/ 2200940 w 2200940"/>
              <a:gd name="connsiteY0" fmla="*/ 2526562 h 2526562"/>
              <a:gd name="connsiteX1" fmla="*/ 0 w 2200940"/>
              <a:gd name="connsiteY1" fmla="*/ 2526562 h 2526562"/>
              <a:gd name="connsiteX2" fmla="*/ 0 w 2200940"/>
              <a:gd name="connsiteY2" fmla="*/ 660548 h 2526562"/>
              <a:gd name="connsiteX3" fmla="*/ 999460 w 2200940"/>
              <a:gd name="connsiteY3" fmla="*/ 660548 h 2526562"/>
              <a:gd name="connsiteX4" fmla="*/ 999460 w 2200940"/>
              <a:gd name="connsiteY4" fmla="*/ 451375 h 2526562"/>
              <a:gd name="connsiteX5" fmla="*/ 935066 w 2200940"/>
              <a:gd name="connsiteY5" fmla="*/ 407960 h 2526562"/>
              <a:gd name="connsiteX6" fmla="*/ 866554 w 2200940"/>
              <a:gd name="connsiteY6" fmla="*/ 242556 h 2526562"/>
              <a:gd name="connsiteX7" fmla="*/ 866989 w 2200940"/>
              <a:gd name="connsiteY7" fmla="*/ 238241 h 2526562"/>
              <a:gd name="connsiteX8" fmla="*/ 866553 w 2200940"/>
              <a:gd name="connsiteY8" fmla="*/ 233916 h 2526562"/>
              <a:gd name="connsiteX9" fmla="*/ 1100469 w 2200940"/>
              <a:gd name="connsiteY9" fmla="*/ 0 h 2526562"/>
              <a:gd name="connsiteX10" fmla="*/ 1334385 w 2200940"/>
              <a:gd name="connsiteY10" fmla="*/ 233916 h 2526562"/>
              <a:gd name="connsiteX11" fmla="*/ 1333950 w 2200940"/>
              <a:gd name="connsiteY11" fmla="*/ 238231 h 2526562"/>
              <a:gd name="connsiteX12" fmla="*/ 1334386 w 2200940"/>
              <a:gd name="connsiteY12" fmla="*/ 242556 h 2526562"/>
              <a:gd name="connsiteX13" fmla="*/ 1265874 w 2200940"/>
              <a:gd name="connsiteY13" fmla="*/ 407960 h 2526562"/>
              <a:gd name="connsiteX14" fmla="*/ 1201480 w 2200940"/>
              <a:gd name="connsiteY14" fmla="*/ 451375 h 2526562"/>
              <a:gd name="connsiteX15" fmla="*/ 1201480 w 2200940"/>
              <a:gd name="connsiteY15" fmla="*/ 660548 h 2526562"/>
              <a:gd name="connsiteX16" fmla="*/ 2200940 w 2200940"/>
              <a:gd name="connsiteY16" fmla="*/ 660548 h 2526562"/>
              <a:gd name="connsiteX17" fmla="*/ 2200940 w 2200940"/>
              <a:gd name="connsiteY17" fmla="*/ 1492545 h 2526562"/>
              <a:gd name="connsiteX18" fmla="*/ 1983127 w 2200940"/>
              <a:gd name="connsiteY18" fmla="*/ 1492545 h 2526562"/>
              <a:gd name="connsiteX19" fmla="*/ 1939712 w 2200940"/>
              <a:gd name="connsiteY19" fmla="*/ 1428151 h 2526562"/>
              <a:gd name="connsiteX20" fmla="*/ 1774308 w 2200940"/>
              <a:gd name="connsiteY20" fmla="*/ 1359639 h 2526562"/>
              <a:gd name="connsiteX21" fmla="*/ 1540392 w 2200940"/>
              <a:gd name="connsiteY21" fmla="*/ 1593555 h 2526562"/>
              <a:gd name="connsiteX22" fmla="*/ 1774308 w 2200940"/>
              <a:gd name="connsiteY22" fmla="*/ 1827471 h 2526562"/>
              <a:gd name="connsiteX23" fmla="*/ 1939712 w 2200940"/>
              <a:gd name="connsiteY23" fmla="*/ 1758959 h 2526562"/>
              <a:gd name="connsiteX24" fmla="*/ 1983128 w 2200940"/>
              <a:gd name="connsiteY24" fmla="*/ 1694564 h 2526562"/>
              <a:gd name="connsiteX25" fmla="*/ 2200940 w 2200940"/>
              <a:gd name="connsiteY25" fmla="*/ 1694564 h 252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00940" h="2526562">
                <a:moveTo>
                  <a:pt x="2200940" y="2526562"/>
                </a:moveTo>
                <a:lnTo>
                  <a:pt x="0" y="2526562"/>
                </a:lnTo>
                <a:lnTo>
                  <a:pt x="0" y="660548"/>
                </a:lnTo>
                <a:lnTo>
                  <a:pt x="999460" y="660548"/>
                </a:lnTo>
                <a:lnTo>
                  <a:pt x="999460" y="451375"/>
                </a:lnTo>
                <a:lnTo>
                  <a:pt x="935066" y="407960"/>
                </a:lnTo>
                <a:cubicBezTo>
                  <a:pt x="892736" y="365629"/>
                  <a:pt x="866554" y="307150"/>
                  <a:pt x="866554" y="242556"/>
                </a:cubicBezTo>
                <a:lnTo>
                  <a:pt x="866989" y="238241"/>
                </a:lnTo>
                <a:lnTo>
                  <a:pt x="866553" y="233916"/>
                </a:lnTo>
                <a:cubicBezTo>
                  <a:pt x="866553" y="104728"/>
                  <a:pt x="971281" y="0"/>
                  <a:pt x="1100469" y="0"/>
                </a:cubicBezTo>
                <a:cubicBezTo>
                  <a:pt x="1229657" y="0"/>
                  <a:pt x="1334385" y="104728"/>
                  <a:pt x="1334385" y="233916"/>
                </a:cubicBezTo>
                <a:lnTo>
                  <a:pt x="1333950" y="238231"/>
                </a:lnTo>
                <a:lnTo>
                  <a:pt x="1334386" y="242556"/>
                </a:lnTo>
                <a:cubicBezTo>
                  <a:pt x="1334386" y="307150"/>
                  <a:pt x="1308204" y="365629"/>
                  <a:pt x="1265874" y="407960"/>
                </a:cubicBezTo>
                <a:lnTo>
                  <a:pt x="1201480" y="451375"/>
                </a:lnTo>
                <a:lnTo>
                  <a:pt x="1201480" y="660548"/>
                </a:lnTo>
                <a:lnTo>
                  <a:pt x="2200940" y="660548"/>
                </a:lnTo>
                <a:lnTo>
                  <a:pt x="2200940" y="1492545"/>
                </a:lnTo>
                <a:lnTo>
                  <a:pt x="1983127" y="1492545"/>
                </a:lnTo>
                <a:lnTo>
                  <a:pt x="1939712" y="1428151"/>
                </a:lnTo>
                <a:cubicBezTo>
                  <a:pt x="1897381" y="1385821"/>
                  <a:pt x="1838902" y="1359639"/>
                  <a:pt x="1774308" y="1359639"/>
                </a:cubicBezTo>
                <a:cubicBezTo>
                  <a:pt x="1645120" y="1359639"/>
                  <a:pt x="1540392" y="1464367"/>
                  <a:pt x="1540392" y="1593555"/>
                </a:cubicBezTo>
                <a:cubicBezTo>
                  <a:pt x="1540392" y="1722743"/>
                  <a:pt x="1645120" y="1827471"/>
                  <a:pt x="1774308" y="1827471"/>
                </a:cubicBezTo>
                <a:cubicBezTo>
                  <a:pt x="1838902" y="1827471"/>
                  <a:pt x="1897381" y="1801289"/>
                  <a:pt x="1939712" y="1758959"/>
                </a:cubicBezTo>
                <a:lnTo>
                  <a:pt x="1983128" y="1694564"/>
                </a:lnTo>
                <a:lnTo>
                  <a:pt x="2200940" y="1694564"/>
                </a:lnTo>
                <a:close/>
              </a:path>
            </a:pathLst>
          </a:custGeom>
          <a:solidFill>
            <a:srgbClr val="CC66FF"/>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solidFill>
                <a:srgbClr val="CC66FF"/>
              </a:solidFill>
            </a:endParaRPr>
          </a:p>
        </p:txBody>
      </p:sp>
      <p:sp>
        <p:nvSpPr>
          <p:cNvPr id="50" name="Freeform: Shape 49">
            <a:extLst>
              <a:ext uri="{FF2B5EF4-FFF2-40B4-BE49-F238E27FC236}">
                <a16:creationId xmlns:a16="http://schemas.microsoft.com/office/drawing/2014/main" id="{7E2CACF4-0193-401E-A3D0-D629E55ECA13}"/>
              </a:ext>
            </a:extLst>
          </p:cNvPr>
          <p:cNvSpPr/>
          <p:nvPr/>
        </p:nvSpPr>
        <p:spPr>
          <a:xfrm>
            <a:off x="3929514" y="1643417"/>
            <a:ext cx="1486883" cy="3173742"/>
          </a:xfrm>
          <a:custGeom>
            <a:avLst/>
            <a:gdLst>
              <a:gd name="connsiteX0" fmla="*/ 578142 w 1156285"/>
              <a:gd name="connsiteY0" fmla="*/ 0 h 2468083"/>
              <a:gd name="connsiteX1" fmla="*/ 812058 w 1156285"/>
              <a:gd name="connsiteY1" fmla="*/ 233916 h 2468083"/>
              <a:gd name="connsiteX2" fmla="*/ 743546 w 1156285"/>
              <a:gd name="connsiteY2" fmla="*/ 399320 h 2468083"/>
              <a:gd name="connsiteX3" fmla="*/ 679152 w 1156285"/>
              <a:gd name="connsiteY3" fmla="*/ 442735 h 2468083"/>
              <a:gd name="connsiteX4" fmla="*/ 679152 w 1156285"/>
              <a:gd name="connsiteY4" fmla="*/ 660548 h 2468083"/>
              <a:gd name="connsiteX5" fmla="*/ 1156285 w 1156285"/>
              <a:gd name="connsiteY5" fmla="*/ 660548 h 2468083"/>
              <a:gd name="connsiteX6" fmla="*/ 1156285 w 1156285"/>
              <a:gd name="connsiteY6" fmla="*/ 1819497 h 2468083"/>
              <a:gd name="connsiteX7" fmla="*/ 679152 w 1156285"/>
              <a:gd name="connsiteY7" fmla="*/ 1819497 h 2468083"/>
              <a:gd name="connsiteX8" fmla="*/ 679152 w 1156285"/>
              <a:gd name="connsiteY8" fmla="*/ 2025347 h 2468083"/>
              <a:gd name="connsiteX9" fmla="*/ 743547 w 1156285"/>
              <a:gd name="connsiteY9" fmla="*/ 2068763 h 2468083"/>
              <a:gd name="connsiteX10" fmla="*/ 812059 w 1156285"/>
              <a:gd name="connsiteY10" fmla="*/ 2234167 h 2468083"/>
              <a:gd name="connsiteX11" fmla="*/ 578143 w 1156285"/>
              <a:gd name="connsiteY11" fmla="*/ 2468083 h 2468083"/>
              <a:gd name="connsiteX12" fmla="*/ 344227 w 1156285"/>
              <a:gd name="connsiteY12" fmla="*/ 2234167 h 2468083"/>
              <a:gd name="connsiteX13" fmla="*/ 412739 w 1156285"/>
              <a:gd name="connsiteY13" fmla="*/ 2068763 h 2468083"/>
              <a:gd name="connsiteX14" fmla="*/ 477133 w 1156285"/>
              <a:gd name="connsiteY14" fmla="*/ 2025348 h 2468083"/>
              <a:gd name="connsiteX15" fmla="*/ 477133 w 1156285"/>
              <a:gd name="connsiteY15" fmla="*/ 1819497 h 2468083"/>
              <a:gd name="connsiteX16" fmla="*/ 0 w 1156285"/>
              <a:gd name="connsiteY16" fmla="*/ 1819497 h 2468083"/>
              <a:gd name="connsiteX17" fmla="*/ 0 w 1156285"/>
              <a:gd name="connsiteY17" fmla="*/ 660548 h 2468083"/>
              <a:gd name="connsiteX18" fmla="*/ 477133 w 1156285"/>
              <a:gd name="connsiteY18" fmla="*/ 660548 h 2468083"/>
              <a:gd name="connsiteX19" fmla="*/ 477133 w 1156285"/>
              <a:gd name="connsiteY19" fmla="*/ 442736 h 2468083"/>
              <a:gd name="connsiteX20" fmla="*/ 412738 w 1156285"/>
              <a:gd name="connsiteY20" fmla="*/ 399320 h 2468083"/>
              <a:gd name="connsiteX21" fmla="*/ 344226 w 1156285"/>
              <a:gd name="connsiteY21" fmla="*/ 233916 h 2468083"/>
              <a:gd name="connsiteX22" fmla="*/ 578142 w 1156285"/>
              <a:gd name="connsiteY22" fmla="*/ 0 h 2468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56285" h="2468083">
                <a:moveTo>
                  <a:pt x="578142" y="0"/>
                </a:moveTo>
                <a:cubicBezTo>
                  <a:pt x="707330" y="0"/>
                  <a:pt x="812058" y="104728"/>
                  <a:pt x="812058" y="233916"/>
                </a:cubicBezTo>
                <a:cubicBezTo>
                  <a:pt x="812058" y="298510"/>
                  <a:pt x="785876" y="356989"/>
                  <a:pt x="743546" y="399320"/>
                </a:cubicBezTo>
                <a:lnTo>
                  <a:pt x="679152" y="442735"/>
                </a:lnTo>
                <a:lnTo>
                  <a:pt x="679152" y="660548"/>
                </a:lnTo>
                <a:lnTo>
                  <a:pt x="1156285" y="660548"/>
                </a:lnTo>
                <a:lnTo>
                  <a:pt x="1156285" y="1819497"/>
                </a:lnTo>
                <a:lnTo>
                  <a:pt x="679152" y="1819497"/>
                </a:lnTo>
                <a:lnTo>
                  <a:pt x="679152" y="2025347"/>
                </a:lnTo>
                <a:lnTo>
                  <a:pt x="743547" y="2068763"/>
                </a:lnTo>
                <a:cubicBezTo>
                  <a:pt x="785877" y="2111094"/>
                  <a:pt x="812059" y="2169573"/>
                  <a:pt x="812059" y="2234167"/>
                </a:cubicBezTo>
                <a:cubicBezTo>
                  <a:pt x="812059" y="2363355"/>
                  <a:pt x="707331" y="2468083"/>
                  <a:pt x="578143" y="2468083"/>
                </a:cubicBezTo>
                <a:cubicBezTo>
                  <a:pt x="448955" y="2468083"/>
                  <a:pt x="344227" y="2363355"/>
                  <a:pt x="344227" y="2234167"/>
                </a:cubicBezTo>
                <a:cubicBezTo>
                  <a:pt x="344227" y="2169573"/>
                  <a:pt x="370409" y="2111094"/>
                  <a:pt x="412739" y="2068763"/>
                </a:cubicBezTo>
                <a:lnTo>
                  <a:pt x="477133" y="2025348"/>
                </a:lnTo>
                <a:lnTo>
                  <a:pt x="477133" y="1819497"/>
                </a:lnTo>
                <a:lnTo>
                  <a:pt x="0" y="1819497"/>
                </a:lnTo>
                <a:lnTo>
                  <a:pt x="0" y="660548"/>
                </a:lnTo>
                <a:lnTo>
                  <a:pt x="477133" y="660548"/>
                </a:lnTo>
                <a:lnTo>
                  <a:pt x="477133" y="442736"/>
                </a:lnTo>
                <a:lnTo>
                  <a:pt x="412738" y="399320"/>
                </a:lnTo>
                <a:cubicBezTo>
                  <a:pt x="370408" y="356989"/>
                  <a:pt x="344226" y="298510"/>
                  <a:pt x="344226" y="233916"/>
                </a:cubicBezTo>
                <a:cubicBezTo>
                  <a:pt x="344226" y="104728"/>
                  <a:pt x="448954" y="0"/>
                  <a:pt x="578142" y="0"/>
                </a:cubicBez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 name="TextBox 3">
            <a:extLst>
              <a:ext uri="{FF2B5EF4-FFF2-40B4-BE49-F238E27FC236}">
                <a16:creationId xmlns:a16="http://schemas.microsoft.com/office/drawing/2014/main" id="{345C2D1B-9246-43B7-9766-DC87B691C4BB}"/>
              </a:ext>
            </a:extLst>
          </p:cNvPr>
          <p:cNvSpPr txBox="1"/>
          <p:nvPr/>
        </p:nvSpPr>
        <p:spPr>
          <a:xfrm>
            <a:off x="4364513" y="2651490"/>
            <a:ext cx="563526" cy="1200329"/>
          </a:xfrm>
          <a:prstGeom prst="rect">
            <a:avLst/>
          </a:prstGeom>
          <a:noFill/>
        </p:spPr>
        <p:txBody>
          <a:bodyPr wrap="square" rtlCol="0">
            <a:spAutoFit/>
          </a:bodyPr>
          <a:lstStyle/>
          <a:p>
            <a:r>
              <a:rPr lang="en-US" sz="7200" dirty="0"/>
              <a:t>?</a:t>
            </a:r>
            <a:endParaRPr lang="en-GB" sz="7200" dirty="0"/>
          </a:p>
        </p:txBody>
      </p:sp>
      <p:sp>
        <p:nvSpPr>
          <p:cNvPr id="8" name="Heart 7">
            <a:extLst>
              <a:ext uri="{FF2B5EF4-FFF2-40B4-BE49-F238E27FC236}">
                <a16:creationId xmlns:a16="http://schemas.microsoft.com/office/drawing/2014/main" id="{962BFD18-EE00-4AD4-8E57-442CE3B3751D}"/>
              </a:ext>
            </a:extLst>
          </p:cNvPr>
          <p:cNvSpPr/>
          <p:nvPr/>
        </p:nvSpPr>
        <p:spPr>
          <a:xfrm>
            <a:off x="520473" y="1071573"/>
            <a:ext cx="1143687" cy="1143687"/>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E4332246-F5B2-4B18-8E92-6083504FA19F}"/>
              </a:ext>
            </a:extLst>
          </p:cNvPr>
          <p:cNvSpPr txBox="1"/>
          <p:nvPr/>
        </p:nvSpPr>
        <p:spPr>
          <a:xfrm>
            <a:off x="1648050" y="1747919"/>
            <a:ext cx="1531089" cy="461665"/>
          </a:xfrm>
          <a:prstGeom prst="rect">
            <a:avLst/>
          </a:prstGeom>
          <a:noFill/>
        </p:spPr>
        <p:txBody>
          <a:bodyPr wrap="square" rtlCol="0">
            <a:spAutoFit/>
          </a:bodyPr>
          <a:lstStyle/>
          <a:p>
            <a:r>
              <a:rPr lang="en-US" sz="2400" dirty="0"/>
              <a:t>1 Peter 5:7</a:t>
            </a:r>
            <a:endParaRPr lang="en-GB" sz="2400" dirty="0"/>
          </a:p>
        </p:txBody>
      </p:sp>
      <p:pic>
        <p:nvPicPr>
          <p:cNvPr id="1026" name="Picture 2" descr="baby boy lying">
            <a:extLst>
              <a:ext uri="{FF2B5EF4-FFF2-40B4-BE49-F238E27FC236}">
                <a16:creationId xmlns:a16="http://schemas.microsoft.com/office/drawing/2014/main" id="{8002A316-E347-4BC3-98E6-A9092A1DB849}"/>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24679" y="965825"/>
            <a:ext cx="1082366" cy="684597"/>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41C4FADA-D628-40BB-ACB8-8C46132B0D2E}"/>
              </a:ext>
            </a:extLst>
          </p:cNvPr>
          <p:cNvSpPr txBox="1"/>
          <p:nvPr/>
        </p:nvSpPr>
        <p:spPr>
          <a:xfrm>
            <a:off x="4507851" y="1077573"/>
            <a:ext cx="1531089" cy="461665"/>
          </a:xfrm>
          <a:prstGeom prst="rect">
            <a:avLst/>
          </a:prstGeom>
          <a:noFill/>
        </p:spPr>
        <p:txBody>
          <a:bodyPr wrap="square" rtlCol="0">
            <a:spAutoFit/>
          </a:bodyPr>
          <a:lstStyle/>
          <a:p>
            <a:r>
              <a:rPr lang="en-US" sz="2400" dirty="0"/>
              <a:t>Isaiah 53:3</a:t>
            </a:r>
            <a:endParaRPr lang="en-GB" sz="2400" dirty="0"/>
          </a:p>
        </p:txBody>
      </p:sp>
      <p:sp>
        <p:nvSpPr>
          <p:cNvPr id="23" name="Freeform: Shape 22">
            <a:extLst>
              <a:ext uri="{FF2B5EF4-FFF2-40B4-BE49-F238E27FC236}">
                <a16:creationId xmlns:a16="http://schemas.microsoft.com/office/drawing/2014/main" id="{DE9DE6EF-29C7-4E11-B9B4-A0D8D082F83A}"/>
              </a:ext>
            </a:extLst>
          </p:cNvPr>
          <p:cNvSpPr/>
          <p:nvPr/>
        </p:nvSpPr>
        <p:spPr>
          <a:xfrm>
            <a:off x="7478874" y="965825"/>
            <a:ext cx="1270348" cy="1685665"/>
          </a:xfrm>
          <a:custGeom>
            <a:avLst/>
            <a:gdLst>
              <a:gd name="connsiteX0" fmla="*/ 454421 w 1270348"/>
              <a:gd name="connsiteY0" fmla="*/ 0 h 1685665"/>
              <a:gd name="connsiteX1" fmla="*/ 815927 w 1270348"/>
              <a:gd name="connsiteY1" fmla="*/ 0 h 1685665"/>
              <a:gd name="connsiteX2" fmla="*/ 815927 w 1270348"/>
              <a:gd name="connsiteY2" fmla="*/ 392660 h 1685665"/>
              <a:gd name="connsiteX3" fmla="*/ 1270348 w 1270348"/>
              <a:gd name="connsiteY3" fmla="*/ 392660 h 1685665"/>
              <a:gd name="connsiteX4" fmla="*/ 1270348 w 1270348"/>
              <a:gd name="connsiteY4" fmla="*/ 754166 h 1685665"/>
              <a:gd name="connsiteX5" fmla="*/ 815927 w 1270348"/>
              <a:gd name="connsiteY5" fmla="*/ 754166 h 1685665"/>
              <a:gd name="connsiteX6" fmla="*/ 815927 w 1270348"/>
              <a:gd name="connsiteY6" fmla="*/ 1685665 h 1685665"/>
              <a:gd name="connsiteX7" fmla="*/ 454421 w 1270348"/>
              <a:gd name="connsiteY7" fmla="*/ 1685665 h 1685665"/>
              <a:gd name="connsiteX8" fmla="*/ 454421 w 1270348"/>
              <a:gd name="connsiteY8" fmla="*/ 754166 h 1685665"/>
              <a:gd name="connsiteX9" fmla="*/ 0 w 1270348"/>
              <a:gd name="connsiteY9" fmla="*/ 754166 h 1685665"/>
              <a:gd name="connsiteX10" fmla="*/ 0 w 1270348"/>
              <a:gd name="connsiteY10" fmla="*/ 392660 h 1685665"/>
              <a:gd name="connsiteX11" fmla="*/ 454421 w 1270348"/>
              <a:gd name="connsiteY11" fmla="*/ 392660 h 168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0348" h="1685665">
                <a:moveTo>
                  <a:pt x="454421" y="0"/>
                </a:moveTo>
                <a:lnTo>
                  <a:pt x="815927" y="0"/>
                </a:lnTo>
                <a:lnTo>
                  <a:pt x="815927" y="392660"/>
                </a:lnTo>
                <a:lnTo>
                  <a:pt x="1270348" y="392660"/>
                </a:lnTo>
                <a:lnTo>
                  <a:pt x="1270348" y="754166"/>
                </a:lnTo>
                <a:lnTo>
                  <a:pt x="815927" y="754166"/>
                </a:lnTo>
                <a:lnTo>
                  <a:pt x="815927" y="1685665"/>
                </a:lnTo>
                <a:lnTo>
                  <a:pt x="454421" y="1685665"/>
                </a:lnTo>
                <a:lnTo>
                  <a:pt x="454421" y="754166"/>
                </a:lnTo>
                <a:lnTo>
                  <a:pt x="0" y="754166"/>
                </a:lnTo>
                <a:lnTo>
                  <a:pt x="0" y="392660"/>
                </a:lnTo>
                <a:lnTo>
                  <a:pt x="454421" y="392660"/>
                </a:lnTo>
                <a:close/>
              </a:path>
            </a:pathLst>
          </a:cu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solidFill>
                <a:schemeClr val="accent2">
                  <a:lumMod val="75000"/>
                </a:schemeClr>
              </a:solidFill>
            </a:endParaRPr>
          </a:p>
        </p:txBody>
      </p:sp>
      <p:sp>
        <p:nvSpPr>
          <p:cNvPr id="24" name="TextBox 23">
            <a:extLst>
              <a:ext uri="{FF2B5EF4-FFF2-40B4-BE49-F238E27FC236}">
                <a16:creationId xmlns:a16="http://schemas.microsoft.com/office/drawing/2014/main" id="{016AA66E-0726-4B69-879C-34AD2BB1DC0F}"/>
              </a:ext>
            </a:extLst>
          </p:cNvPr>
          <p:cNvSpPr txBox="1"/>
          <p:nvPr/>
        </p:nvSpPr>
        <p:spPr>
          <a:xfrm>
            <a:off x="6140834" y="2651490"/>
            <a:ext cx="1781104" cy="461665"/>
          </a:xfrm>
          <a:prstGeom prst="rect">
            <a:avLst/>
          </a:prstGeom>
          <a:noFill/>
        </p:spPr>
        <p:txBody>
          <a:bodyPr wrap="square" rtlCol="0">
            <a:spAutoFit/>
          </a:bodyPr>
          <a:lstStyle/>
          <a:p>
            <a:r>
              <a:rPr lang="en-US" sz="2400" dirty="0"/>
              <a:t>Isaiah 53:4-5</a:t>
            </a:r>
            <a:endParaRPr lang="en-GB" sz="2400" dirty="0"/>
          </a:p>
        </p:txBody>
      </p:sp>
      <p:pic>
        <p:nvPicPr>
          <p:cNvPr id="1030" name="Picture 6">
            <a:extLst>
              <a:ext uri="{FF2B5EF4-FFF2-40B4-BE49-F238E27FC236}">
                <a16:creationId xmlns:a16="http://schemas.microsoft.com/office/drawing/2014/main" id="{F4803638-BED0-4F05-9425-9FA9C0CAD6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16446" y="4028569"/>
            <a:ext cx="828986" cy="1345311"/>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AF7DFDD6-9F1E-4183-8347-9A63814AF22F}"/>
              </a:ext>
            </a:extLst>
          </p:cNvPr>
          <p:cNvSpPr txBox="1"/>
          <p:nvPr/>
        </p:nvSpPr>
        <p:spPr>
          <a:xfrm>
            <a:off x="6247164" y="5050714"/>
            <a:ext cx="1536122" cy="461665"/>
          </a:xfrm>
          <a:prstGeom prst="rect">
            <a:avLst/>
          </a:prstGeom>
          <a:noFill/>
        </p:spPr>
        <p:txBody>
          <a:bodyPr wrap="square" rtlCol="0">
            <a:spAutoFit/>
          </a:bodyPr>
          <a:lstStyle/>
          <a:p>
            <a:r>
              <a:rPr lang="en-US" sz="2400" dirty="0"/>
              <a:t>John 16:33</a:t>
            </a:r>
            <a:endParaRPr lang="en-GB" sz="2400" dirty="0"/>
          </a:p>
        </p:txBody>
      </p:sp>
    </p:spTree>
    <p:extLst>
      <p:ext uri="{BB962C8B-B14F-4D97-AF65-F5344CB8AC3E}">
        <p14:creationId xmlns:p14="http://schemas.microsoft.com/office/powerpoint/2010/main" val="389629627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EB9FE9A2B4EB745B0605A81571A5E34" ma:contentTypeVersion="8" ma:contentTypeDescription="Create a new document." ma:contentTypeScope="" ma:versionID="5ceccfed2137b553bf2d73f7d9f0e61f">
  <xsd:schema xmlns:xsd="http://www.w3.org/2001/XMLSchema" xmlns:xs="http://www.w3.org/2001/XMLSchema" xmlns:p="http://schemas.microsoft.com/office/2006/metadata/properties" xmlns:ns2="58b6f77d-acfc-4ee0-bebe-987b4a16ab8b" targetNamespace="http://schemas.microsoft.com/office/2006/metadata/properties" ma:root="true" ma:fieldsID="94b0cd29366a1b85b5f9541b1f0d05c5" ns2:_="">
    <xsd:import namespace="58b6f77d-acfc-4ee0-bebe-987b4a16ab8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8b6f77d-acfc-4ee0-bebe-987b4a16ab8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64B7DAF-B447-408F-89B3-F4D915C28C56}">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A59BFD4-589A-4B0C-8E5A-EE8B4B607D5C}">
  <ds:schemaRefs>
    <ds:schemaRef ds:uri="http://schemas.microsoft.com/sharepoint/v3/contenttype/forms"/>
  </ds:schemaRefs>
</ds:datastoreItem>
</file>

<file path=customXml/itemProps3.xml><?xml version="1.0" encoding="utf-8"?>
<ds:datastoreItem xmlns:ds="http://schemas.openxmlformats.org/officeDocument/2006/customXml" ds:itemID="{81C68DA6-ECBA-4421-9ABB-75FFFA9FEF21}"/>
</file>

<file path=docProps/app.xml><?xml version="1.0" encoding="utf-8"?>
<Properties xmlns="http://schemas.openxmlformats.org/officeDocument/2006/extended-properties" xmlns:vt="http://schemas.openxmlformats.org/officeDocument/2006/docPropsVTypes">
  <Template>Office Theme</Template>
  <TotalTime>109</TotalTime>
  <Words>311</Words>
  <Application>Microsoft Office PowerPoint</Application>
  <PresentationFormat>On-screen Show (4:3)</PresentationFormat>
  <Paragraphs>47</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Libre Franklin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Lesley Crawford</dc:creator>
  <cp:lastModifiedBy>Lesley Crawford</cp:lastModifiedBy>
  <cp:revision>8</cp:revision>
  <dcterms:created xsi:type="dcterms:W3CDTF">2020-05-27T14:04:41Z</dcterms:created>
  <dcterms:modified xsi:type="dcterms:W3CDTF">2020-05-27T16:39:59Z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0x0101003EB9FE9A2B4EB745B0605A81571A5E34</vt:lpwstr>
  </property>
</Properties>
</file>