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9" r:id="rId3"/>
    <p:sldId id="257" r:id="rId4"/>
    <p:sldId id="258" r:id="rId5"/>
    <p:sldId id="256"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1BD450-5544-4C56-90B5-DACED9DF4872}" v="2" dt="2024-08-05T11:44:15.1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1460" y="6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sley Crawford" userId="271d4a35-302e-4619-8810-9cde830d9d4d" providerId="ADAL" clId="{C11BD450-5544-4C56-90B5-DACED9DF4872}"/>
    <pc:docChg chg="addSld modSld">
      <pc:chgData name="Lesley Crawford" userId="271d4a35-302e-4619-8810-9cde830d9d4d" providerId="ADAL" clId="{C11BD450-5544-4C56-90B5-DACED9DF4872}" dt="2024-08-05T11:45:14.278" v="30" actId="1076"/>
      <pc:docMkLst>
        <pc:docMk/>
      </pc:docMkLst>
      <pc:sldChg chg="addSp modSp new mod">
        <pc:chgData name="Lesley Crawford" userId="271d4a35-302e-4619-8810-9cde830d9d4d" providerId="ADAL" clId="{C11BD450-5544-4C56-90B5-DACED9DF4872}" dt="2024-08-05T11:44:08.114" v="16" actId="6549"/>
        <pc:sldMkLst>
          <pc:docMk/>
          <pc:sldMk cId="3374070776" sldId="261"/>
        </pc:sldMkLst>
        <pc:spChg chg="add mod">
          <ac:chgData name="Lesley Crawford" userId="271d4a35-302e-4619-8810-9cde830d9d4d" providerId="ADAL" clId="{C11BD450-5544-4C56-90B5-DACED9DF4872}" dt="2024-08-05T11:44:08.114" v="16" actId="6549"/>
          <ac:spMkLst>
            <pc:docMk/>
            <pc:sldMk cId="3374070776" sldId="261"/>
            <ac:spMk id="2" creationId="{04663FED-2CD8-5D74-705C-6CD752063FB9}"/>
          </ac:spMkLst>
        </pc:spChg>
      </pc:sldChg>
      <pc:sldChg chg="modSp mod">
        <pc:chgData name="Lesley Crawford" userId="271d4a35-302e-4619-8810-9cde830d9d4d" providerId="ADAL" clId="{C11BD450-5544-4C56-90B5-DACED9DF4872}" dt="2024-08-05T11:45:14.278" v="30" actId="1076"/>
        <pc:sldMkLst>
          <pc:docMk/>
          <pc:sldMk cId="3623544747" sldId="262"/>
        </pc:sldMkLst>
        <pc:spChg chg="mod">
          <ac:chgData name="Lesley Crawford" userId="271d4a35-302e-4619-8810-9cde830d9d4d" providerId="ADAL" clId="{C11BD450-5544-4C56-90B5-DACED9DF4872}" dt="2024-08-05T11:45:14.278" v="30" actId="1076"/>
          <ac:spMkLst>
            <pc:docMk/>
            <pc:sldMk cId="3623544747" sldId="262"/>
            <ac:spMk id="2" creationId="{04663FED-2CD8-5D74-705C-6CD752063FB9}"/>
          </ac:spMkLst>
        </pc:spChg>
      </pc:sldChg>
    </pc:docChg>
  </pc:docChgLst>
  <pc:docChgLst>
    <pc:chgData name="Bobby Thomson" userId="S::bobby.thomson@suscotland.org.uk::de6eb9d1-0fe2-490b-a16e-56ba8fd2187f" providerId="AD" clId="Web-{4AD0DBBA-3F06-3243-DF05-07944EF60D89}"/>
    <pc:docChg chg="mod">
      <pc:chgData name="Bobby Thomson" userId="S::bobby.thomson@suscotland.org.uk::de6eb9d1-0fe2-490b-a16e-56ba8fd2187f" providerId="AD" clId="Web-{4AD0DBBA-3F06-3243-DF05-07944EF60D89}" dt="2024-07-16T09:50:35.977" v="0" actId="33475"/>
      <pc:docMkLst>
        <pc:docMk/>
      </pc:docMkLst>
    </pc:docChg>
  </pc:docChgLst>
  <pc:docChgLst>
    <pc:chgData name="Lesley Crawford" userId="S::lesley.crawford@suscotland.org.uk::271d4a35-302e-4619-8810-9cde830d9d4d" providerId="AD" clId="Web-{A705C7F0-EC79-6A0E-235A-CBF3D9C78349}"/>
    <pc:docChg chg="modSld">
      <pc:chgData name="Lesley Crawford" userId="S::lesley.crawford@suscotland.org.uk::271d4a35-302e-4619-8810-9cde830d9d4d" providerId="AD" clId="Web-{A705C7F0-EC79-6A0E-235A-CBF3D9C78349}" dt="2021-10-27T15:44:06.005" v="1" actId="1076"/>
      <pc:docMkLst>
        <pc:docMk/>
      </pc:docMkLst>
      <pc:sldChg chg="modSp">
        <pc:chgData name="Lesley Crawford" userId="S::lesley.crawford@suscotland.org.uk::271d4a35-302e-4619-8810-9cde830d9d4d" providerId="AD" clId="Web-{A705C7F0-EC79-6A0E-235A-CBF3D9C78349}" dt="2021-10-27T15:44:06.005" v="1" actId="1076"/>
        <pc:sldMkLst>
          <pc:docMk/>
          <pc:sldMk cId="3996826742" sldId="260"/>
        </pc:sldMkLst>
        <pc:spChg chg="mod">
          <ac:chgData name="Lesley Crawford" userId="S::lesley.crawford@suscotland.org.uk::271d4a35-302e-4619-8810-9cde830d9d4d" providerId="AD" clId="Web-{A705C7F0-EC79-6A0E-235A-CBF3D9C78349}" dt="2021-10-27T15:44:06.005" v="1" actId="1076"/>
          <ac:spMkLst>
            <pc:docMk/>
            <pc:sldMk cId="3996826742" sldId="260"/>
            <ac:spMk id="4" creationId="{5F6BA427-09C9-4CC2-BEF5-F4D1A18E7F7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F1AEB0F-4391-4FD3-B45D-5058E6681BCC}" type="datetimeFigureOut">
              <a:rPr lang="en-GB" smtClean="0"/>
              <a:t>05/08/2024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0AD13AE-9D2A-4492-BE09-9E7EC5F63CB5}" type="slidenum">
              <a:rPr lang="en-GB" smtClean="0"/>
              <a:t>‹#›</a:t>
            </a:fld>
            <a:endParaRPr lang="en-GB"/>
          </a:p>
        </p:txBody>
      </p:sp>
    </p:spTree>
    <p:extLst>
      <p:ext uri="{BB962C8B-B14F-4D97-AF65-F5344CB8AC3E}">
        <p14:creationId xmlns:p14="http://schemas.microsoft.com/office/powerpoint/2010/main" val="2267431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F1AEB0F-4391-4FD3-B45D-5058E6681BCC}" type="datetimeFigureOut">
              <a:rPr lang="en-GB" smtClean="0"/>
              <a:t>05/08/2024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0AD13AE-9D2A-4492-BE09-9E7EC5F63CB5}" type="slidenum">
              <a:rPr lang="en-GB" smtClean="0"/>
              <a:t>‹#›</a:t>
            </a:fld>
            <a:endParaRPr lang="en-GB"/>
          </a:p>
        </p:txBody>
      </p:sp>
    </p:spTree>
    <p:extLst>
      <p:ext uri="{BB962C8B-B14F-4D97-AF65-F5344CB8AC3E}">
        <p14:creationId xmlns:p14="http://schemas.microsoft.com/office/powerpoint/2010/main" val="1148407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F1AEB0F-4391-4FD3-B45D-5058E6681BCC}" type="datetimeFigureOut">
              <a:rPr lang="en-GB" smtClean="0"/>
              <a:t>05/08/2024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0AD13AE-9D2A-4492-BE09-9E7EC5F63CB5}" type="slidenum">
              <a:rPr lang="en-GB" smtClean="0"/>
              <a:t>‹#›</a:t>
            </a:fld>
            <a:endParaRPr lang="en-GB"/>
          </a:p>
        </p:txBody>
      </p:sp>
    </p:spTree>
    <p:extLst>
      <p:ext uri="{BB962C8B-B14F-4D97-AF65-F5344CB8AC3E}">
        <p14:creationId xmlns:p14="http://schemas.microsoft.com/office/powerpoint/2010/main" val="1270300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F1AEB0F-4391-4FD3-B45D-5058E6681BCC}" type="datetimeFigureOut">
              <a:rPr lang="en-GB" smtClean="0"/>
              <a:t>05/08/2024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0AD13AE-9D2A-4492-BE09-9E7EC5F63CB5}" type="slidenum">
              <a:rPr lang="en-GB" smtClean="0"/>
              <a:t>‹#›</a:t>
            </a:fld>
            <a:endParaRPr lang="en-GB"/>
          </a:p>
        </p:txBody>
      </p:sp>
    </p:spTree>
    <p:extLst>
      <p:ext uri="{BB962C8B-B14F-4D97-AF65-F5344CB8AC3E}">
        <p14:creationId xmlns:p14="http://schemas.microsoft.com/office/powerpoint/2010/main" val="1425761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1AEB0F-4391-4FD3-B45D-5058E6681BCC}" type="datetimeFigureOut">
              <a:rPr lang="en-GB" smtClean="0"/>
              <a:t>05/08/2024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0AD13AE-9D2A-4492-BE09-9E7EC5F63CB5}" type="slidenum">
              <a:rPr lang="en-GB" smtClean="0"/>
              <a:t>‹#›</a:t>
            </a:fld>
            <a:endParaRPr lang="en-GB"/>
          </a:p>
        </p:txBody>
      </p:sp>
    </p:spTree>
    <p:extLst>
      <p:ext uri="{BB962C8B-B14F-4D97-AF65-F5344CB8AC3E}">
        <p14:creationId xmlns:p14="http://schemas.microsoft.com/office/powerpoint/2010/main" val="2940749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CF1AEB0F-4391-4FD3-B45D-5058E6681BCC}" type="datetimeFigureOut">
              <a:rPr lang="en-GB" smtClean="0"/>
              <a:t>05/08/2024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0AD13AE-9D2A-4492-BE09-9E7EC5F63CB5}" type="slidenum">
              <a:rPr lang="en-GB" smtClean="0"/>
              <a:t>‹#›</a:t>
            </a:fld>
            <a:endParaRPr lang="en-GB"/>
          </a:p>
        </p:txBody>
      </p:sp>
    </p:spTree>
    <p:extLst>
      <p:ext uri="{BB962C8B-B14F-4D97-AF65-F5344CB8AC3E}">
        <p14:creationId xmlns:p14="http://schemas.microsoft.com/office/powerpoint/2010/main" val="1821163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CF1AEB0F-4391-4FD3-B45D-5058E6681BCC}" type="datetimeFigureOut">
              <a:rPr lang="en-GB" smtClean="0"/>
              <a:t>05/08/2024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0AD13AE-9D2A-4492-BE09-9E7EC5F63CB5}" type="slidenum">
              <a:rPr lang="en-GB" smtClean="0"/>
              <a:t>‹#›</a:t>
            </a:fld>
            <a:endParaRPr lang="en-GB"/>
          </a:p>
        </p:txBody>
      </p:sp>
    </p:spTree>
    <p:extLst>
      <p:ext uri="{BB962C8B-B14F-4D97-AF65-F5344CB8AC3E}">
        <p14:creationId xmlns:p14="http://schemas.microsoft.com/office/powerpoint/2010/main" val="2358781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CF1AEB0F-4391-4FD3-B45D-5058E6681BCC}" type="datetimeFigureOut">
              <a:rPr lang="en-GB" smtClean="0"/>
              <a:t>05/08/2024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0AD13AE-9D2A-4492-BE09-9E7EC5F63CB5}" type="slidenum">
              <a:rPr lang="en-GB" smtClean="0"/>
              <a:t>‹#›</a:t>
            </a:fld>
            <a:endParaRPr lang="en-GB"/>
          </a:p>
        </p:txBody>
      </p:sp>
    </p:spTree>
    <p:extLst>
      <p:ext uri="{BB962C8B-B14F-4D97-AF65-F5344CB8AC3E}">
        <p14:creationId xmlns:p14="http://schemas.microsoft.com/office/powerpoint/2010/main" val="3909215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1AEB0F-4391-4FD3-B45D-5058E6681BCC}" type="datetimeFigureOut">
              <a:rPr lang="en-GB" smtClean="0"/>
              <a:t>05/08/2024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0AD13AE-9D2A-4492-BE09-9E7EC5F63CB5}" type="slidenum">
              <a:rPr lang="en-GB" smtClean="0"/>
              <a:t>‹#›</a:t>
            </a:fld>
            <a:endParaRPr lang="en-GB"/>
          </a:p>
        </p:txBody>
      </p:sp>
    </p:spTree>
    <p:extLst>
      <p:ext uri="{BB962C8B-B14F-4D97-AF65-F5344CB8AC3E}">
        <p14:creationId xmlns:p14="http://schemas.microsoft.com/office/powerpoint/2010/main" val="3723908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F1AEB0F-4391-4FD3-B45D-5058E6681BCC}" type="datetimeFigureOut">
              <a:rPr lang="en-GB" smtClean="0"/>
              <a:t>05/08/2024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0AD13AE-9D2A-4492-BE09-9E7EC5F63CB5}" type="slidenum">
              <a:rPr lang="en-GB" smtClean="0"/>
              <a:t>‹#›</a:t>
            </a:fld>
            <a:endParaRPr lang="en-GB"/>
          </a:p>
        </p:txBody>
      </p:sp>
    </p:spTree>
    <p:extLst>
      <p:ext uri="{BB962C8B-B14F-4D97-AF65-F5344CB8AC3E}">
        <p14:creationId xmlns:p14="http://schemas.microsoft.com/office/powerpoint/2010/main" val="14944773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F1AEB0F-4391-4FD3-B45D-5058E6681BCC}" type="datetimeFigureOut">
              <a:rPr lang="en-GB" smtClean="0"/>
              <a:t>05/08/2024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0AD13AE-9D2A-4492-BE09-9E7EC5F63CB5}" type="slidenum">
              <a:rPr lang="en-GB" smtClean="0"/>
              <a:t>‹#›</a:t>
            </a:fld>
            <a:endParaRPr lang="en-GB"/>
          </a:p>
        </p:txBody>
      </p:sp>
    </p:spTree>
    <p:extLst>
      <p:ext uri="{BB962C8B-B14F-4D97-AF65-F5344CB8AC3E}">
        <p14:creationId xmlns:p14="http://schemas.microsoft.com/office/powerpoint/2010/main" val="983380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1AEB0F-4391-4FD3-B45D-5058E6681BCC}" type="datetimeFigureOut">
              <a:rPr lang="en-GB" smtClean="0"/>
              <a:t>05/08/2024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AD13AE-9D2A-4492-BE09-9E7EC5F63CB5}" type="slidenum">
              <a:rPr lang="en-GB" smtClean="0"/>
              <a:t>‹#›</a:t>
            </a:fld>
            <a:endParaRPr lang="en-GB"/>
          </a:p>
        </p:txBody>
      </p:sp>
    </p:spTree>
    <p:extLst>
      <p:ext uri="{BB962C8B-B14F-4D97-AF65-F5344CB8AC3E}">
        <p14:creationId xmlns:p14="http://schemas.microsoft.com/office/powerpoint/2010/main" val="14578101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F6BA427-09C9-4CC2-BEF5-F4D1A18E7F79}"/>
              </a:ext>
            </a:extLst>
          </p:cNvPr>
          <p:cNvSpPr txBox="1"/>
          <p:nvPr/>
        </p:nvSpPr>
        <p:spPr>
          <a:xfrm>
            <a:off x="1829612" y="387423"/>
            <a:ext cx="5828590" cy="1569660"/>
          </a:xfrm>
          <a:prstGeom prst="rect">
            <a:avLst/>
          </a:prstGeom>
          <a:noFill/>
        </p:spPr>
        <p:txBody>
          <a:bodyPr wrap="square" rtlCol="0">
            <a:spAutoFit/>
          </a:bodyPr>
          <a:lstStyle/>
          <a:p>
            <a:r>
              <a:rPr lang="en-US" sz="9600" dirty="0">
                <a:solidFill>
                  <a:srgbClr val="800000"/>
                </a:solidFill>
                <a:latin typeface="Ludicrous" panose="00000504000000000004" pitchFamily="50" charset="0"/>
              </a:rPr>
              <a:t>The Bible</a:t>
            </a:r>
            <a:endParaRPr lang="en-GB" sz="9600" dirty="0">
              <a:solidFill>
                <a:srgbClr val="800000"/>
              </a:solidFill>
              <a:latin typeface="Ludicrous" panose="00000504000000000004" pitchFamily="50" charset="0"/>
            </a:endParaRPr>
          </a:p>
        </p:txBody>
      </p:sp>
      <p:pic>
        <p:nvPicPr>
          <p:cNvPr id="3074" name="Picture 2" descr="Bible closed">
            <a:extLst>
              <a:ext uri="{FF2B5EF4-FFF2-40B4-BE49-F238E27FC236}">
                <a16:creationId xmlns:a16="http://schemas.microsoft.com/office/drawing/2014/main" id="{A5A1D605-CAB4-4FE6-AC8B-27E7F70A7E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2276872"/>
            <a:ext cx="3217824" cy="424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6826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7" name="Rectangle 76">
            <a:extLst>
              <a:ext uri="{FF2B5EF4-FFF2-40B4-BE49-F238E27FC236}">
                <a16:creationId xmlns:a16="http://schemas.microsoft.com/office/drawing/2014/main" id="{DA2E7C1E-2B5A-4BBA-AE51-1CD8C19309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6">
            <a:extLst>
              <a:ext uri="{FF2B5EF4-FFF2-40B4-BE49-F238E27FC236}">
                <a16:creationId xmlns:a16="http://schemas.microsoft.com/office/drawing/2014/main" id="{43DF76B1-5174-4FAF-9D19-FFEE984268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628650" y="720953"/>
            <a:ext cx="7886700" cy="5416094"/>
          </a:xfrm>
          <a:custGeom>
            <a:avLst/>
            <a:gdLst>
              <a:gd name="connsiteX0" fmla="*/ 0 w 7886700"/>
              <a:gd name="connsiteY0" fmla="*/ 0 h 5416094"/>
              <a:gd name="connsiteX1" fmla="*/ 578358 w 7886700"/>
              <a:gd name="connsiteY1" fmla="*/ 0 h 5416094"/>
              <a:gd name="connsiteX2" fmla="*/ 998982 w 7886700"/>
              <a:gd name="connsiteY2" fmla="*/ 0 h 5416094"/>
              <a:gd name="connsiteX3" fmla="*/ 1813941 w 7886700"/>
              <a:gd name="connsiteY3" fmla="*/ 0 h 5416094"/>
              <a:gd name="connsiteX4" fmla="*/ 2392299 w 7886700"/>
              <a:gd name="connsiteY4" fmla="*/ 0 h 5416094"/>
              <a:gd name="connsiteX5" fmla="*/ 2970657 w 7886700"/>
              <a:gd name="connsiteY5" fmla="*/ 0 h 5416094"/>
              <a:gd name="connsiteX6" fmla="*/ 3785616 w 7886700"/>
              <a:gd name="connsiteY6" fmla="*/ 0 h 5416094"/>
              <a:gd name="connsiteX7" fmla="*/ 4285107 w 7886700"/>
              <a:gd name="connsiteY7" fmla="*/ 0 h 5416094"/>
              <a:gd name="connsiteX8" fmla="*/ 5100066 w 7886700"/>
              <a:gd name="connsiteY8" fmla="*/ 0 h 5416094"/>
              <a:gd name="connsiteX9" fmla="*/ 5915025 w 7886700"/>
              <a:gd name="connsiteY9" fmla="*/ 0 h 5416094"/>
              <a:gd name="connsiteX10" fmla="*/ 6572250 w 7886700"/>
              <a:gd name="connsiteY10" fmla="*/ 0 h 5416094"/>
              <a:gd name="connsiteX11" fmla="*/ 7886700 w 7886700"/>
              <a:gd name="connsiteY11" fmla="*/ 0 h 5416094"/>
              <a:gd name="connsiteX12" fmla="*/ 7886700 w 7886700"/>
              <a:gd name="connsiteY12" fmla="*/ 622851 h 5416094"/>
              <a:gd name="connsiteX13" fmla="*/ 7886700 w 7886700"/>
              <a:gd name="connsiteY13" fmla="*/ 1137380 h 5416094"/>
              <a:gd name="connsiteX14" fmla="*/ 7886700 w 7886700"/>
              <a:gd name="connsiteY14" fmla="*/ 1814391 h 5416094"/>
              <a:gd name="connsiteX15" fmla="*/ 7886700 w 7886700"/>
              <a:gd name="connsiteY15" fmla="*/ 2491403 h 5416094"/>
              <a:gd name="connsiteX16" fmla="*/ 7886700 w 7886700"/>
              <a:gd name="connsiteY16" fmla="*/ 3168415 h 5416094"/>
              <a:gd name="connsiteX17" fmla="*/ 7886700 w 7886700"/>
              <a:gd name="connsiteY17" fmla="*/ 3899588 h 5416094"/>
              <a:gd name="connsiteX18" fmla="*/ 7886700 w 7886700"/>
              <a:gd name="connsiteY18" fmla="*/ 4630760 h 5416094"/>
              <a:gd name="connsiteX19" fmla="*/ 7886700 w 7886700"/>
              <a:gd name="connsiteY19" fmla="*/ 5416094 h 5416094"/>
              <a:gd name="connsiteX20" fmla="*/ 7466076 w 7886700"/>
              <a:gd name="connsiteY20" fmla="*/ 5416094 h 5416094"/>
              <a:gd name="connsiteX21" fmla="*/ 6651117 w 7886700"/>
              <a:gd name="connsiteY21" fmla="*/ 5416094 h 5416094"/>
              <a:gd name="connsiteX22" fmla="*/ 5993892 w 7886700"/>
              <a:gd name="connsiteY22" fmla="*/ 5416094 h 5416094"/>
              <a:gd name="connsiteX23" fmla="*/ 5494401 w 7886700"/>
              <a:gd name="connsiteY23" fmla="*/ 5416094 h 5416094"/>
              <a:gd name="connsiteX24" fmla="*/ 4837176 w 7886700"/>
              <a:gd name="connsiteY24" fmla="*/ 5416094 h 5416094"/>
              <a:gd name="connsiteX25" fmla="*/ 4416552 w 7886700"/>
              <a:gd name="connsiteY25" fmla="*/ 5416094 h 5416094"/>
              <a:gd name="connsiteX26" fmla="*/ 3995928 w 7886700"/>
              <a:gd name="connsiteY26" fmla="*/ 5416094 h 5416094"/>
              <a:gd name="connsiteX27" fmla="*/ 3338703 w 7886700"/>
              <a:gd name="connsiteY27" fmla="*/ 5416094 h 5416094"/>
              <a:gd name="connsiteX28" fmla="*/ 2839212 w 7886700"/>
              <a:gd name="connsiteY28" fmla="*/ 5416094 h 5416094"/>
              <a:gd name="connsiteX29" fmla="*/ 2103120 w 7886700"/>
              <a:gd name="connsiteY29" fmla="*/ 5416094 h 5416094"/>
              <a:gd name="connsiteX30" fmla="*/ 1603629 w 7886700"/>
              <a:gd name="connsiteY30" fmla="*/ 5416094 h 5416094"/>
              <a:gd name="connsiteX31" fmla="*/ 867537 w 7886700"/>
              <a:gd name="connsiteY31" fmla="*/ 5416094 h 5416094"/>
              <a:gd name="connsiteX32" fmla="*/ 0 w 7886700"/>
              <a:gd name="connsiteY32" fmla="*/ 5416094 h 5416094"/>
              <a:gd name="connsiteX33" fmla="*/ 0 w 7886700"/>
              <a:gd name="connsiteY33" fmla="*/ 4684921 h 5416094"/>
              <a:gd name="connsiteX34" fmla="*/ 0 w 7886700"/>
              <a:gd name="connsiteY34" fmla="*/ 3953749 h 5416094"/>
              <a:gd name="connsiteX35" fmla="*/ 0 w 7886700"/>
              <a:gd name="connsiteY35" fmla="*/ 3168415 h 5416094"/>
              <a:gd name="connsiteX36" fmla="*/ 0 w 7886700"/>
              <a:gd name="connsiteY36" fmla="*/ 2545564 h 5416094"/>
              <a:gd name="connsiteX37" fmla="*/ 0 w 7886700"/>
              <a:gd name="connsiteY37" fmla="*/ 1760231 h 5416094"/>
              <a:gd name="connsiteX38" fmla="*/ 0 w 7886700"/>
              <a:gd name="connsiteY38" fmla="*/ 1191541 h 5416094"/>
              <a:gd name="connsiteX39" fmla="*/ 0 w 7886700"/>
              <a:gd name="connsiteY39" fmla="*/ 677012 h 5416094"/>
              <a:gd name="connsiteX40" fmla="*/ 0 w 7886700"/>
              <a:gd name="connsiteY40" fmla="*/ 0 h 5416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886700" h="5416094" extrusionOk="0">
                <a:moveTo>
                  <a:pt x="0" y="0"/>
                </a:moveTo>
                <a:cubicBezTo>
                  <a:pt x="139873" y="-36890"/>
                  <a:pt x="289244" y="-9562"/>
                  <a:pt x="578358" y="0"/>
                </a:cubicBezTo>
                <a:cubicBezTo>
                  <a:pt x="847064" y="24657"/>
                  <a:pt x="880681" y="-4887"/>
                  <a:pt x="998982" y="0"/>
                </a:cubicBezTo>
                <a:cubicBezTo>
                  <a:pt x="1105496" y="8991"/>
                  <a:pt x="1621733" y="-31737"/>
                  <a:pt x="1813941" y="0"/>
                </a:cubicBezTo>
                <a:cubicBezTo>
                  <a:pt x="1973330" y="19047"/>
                  <a:pt x="2194836" y="27334"/>
                  <a:pt x="2392299" y="0"/>
                </a:cubicBezTo>
                <a:cubicBezTo>
                  <a:pt x="2647282" y="-14327"/>
                  <a:pt x="2792350" y="-29596"/>
                  <a:pt x="2970657" y="0"/>
                </a:cubicBezTo>
                <a:cubicBezTo>
                  <a:pt x="3147904" y="21045"/>
                  <a:pt x="3587221" y="27684"/>
                  <a:pt x="3785616" y="0"/>
                </a:cubicBezTo>
                <a:cubicBezTo>
                  <a:pt x="3970964" y="-52390"/>
                  <a:pt x="4115919" y="38588"/>
                  <a:pt x="4285107" y="0"/>
                </a:cubicBezTo>
                <a:cubicBezTo>
                  <a:pt x="4447779" y="-2110"/>
                  <a:pt x="4724122" y="-2905"/>
                  <a:pt x="5100066" y="0"/>
                </a:cubicBezTo>
                <a:cubicBezTo>
                  <a:pt x="5460611" y="1474"/>
                  <a:pt x="5711040" y="11734"/>
                  <a:pt x="5915025" y="0"/>
                </a:cubicBezTo>
                <a:cubicBezTo>
                  <a:pt x="6130646" y="788"/>
                  <a:pt x="6309484" y="37469"/>
                  <a:pt x="6572250" y="0"/>
                </a:cubicBezTo>
                <a:cubicBezTo>
                  <a:pt x="6867825" y="19129"/>
                  <a:pt x="7346334" y="77623"/>
                  <a:pt x="7886700" y="0"/>
                </a:cubicBezTo>
                <a:cubicBezTo>
                  <a:pt x="7921292" y="250253"/>
                  <a:pt x="7885085" y="350918"/>
                  <a:pt x="7886700" y="622851"/>
                </a:cubicBezTo>
                <a:cubicBezTo>
                  <a:pt x="7891037" y="863445"/>
                  <a:pt x="7896513" y="880863"/>
                  <a:pt x="7886700" y="1137380"/>
                </a:cubicBezTo>
                <a:cubicBezTo>
                  <a:pt x="7848199" y="1390882"/>
                  <a:pt x="7850084" y="1481865"/>
                  <a:pt x="7886700" y="1814391"/>
                </a:cubicBezTo>
                <a:cubicBezTo>
                  <a:pt x="7914914" y="2114801"/>
                  <a:pt x="7876514" y="2290034"/>
                  <a:pt x="7886700" y="2491403"/>
                </a:cubicBezTo>
                <a:cubicBezTo>
                  <a:pt x="7860421" y="2730042"/>
                  <a:pt x="7935302" y="2970567"/>
                  <a:pt x="7886700" y="3168415"/>
                </a:cubicBezTo>
                <a:cubicBezTo>
                  <a:pt x="7872903" y="3427641"/>
                  <a:pt x="7902616" y="3535292"/>
                  <a:pt x="7886700" y="3899588"/>
                </a:cubicBezTo>
                <a:cubicBezTo>
                  <a:pt x="7873378" y="4266585"/>
                  <a:pt x="7896651" y="4438558"/>
                  <a:pt x="7886700" y="4630760"/>
                </a:cubicBezTo>
                <a:cubicBezTo>
                  <a:pt x="7875991" y="4843491"/>
                  <a:pt x="7861317" y="5204020"/>
                  <a:pt x="7886700" y="5416094"/>
                </a:cubicBezTo>
                <a:cubicBezTo>
                  <a:pt x="7693930" y="5418977"/>
                  <a:pt x="7589762" y="5415014"/>
                  <a:pt x="7466076" y="5416094"/>
                </a:cubicBezTo>
                <a:cubicBezTo>
                  <a:pt x="7353704" y="5436401"/>
                  <a:pt x="6825827" y="5440774"/>
                  <a:pt x="6651117" y="5416094"/>
                </a:cubicBezTo>
                <a:cubicBezTo>
                  <a:pt x="6465509" y="5418892"/>
                  <a:pt x="6151767" y="5433550"/>
                  <a:pt x="5993892" y="5416094"/>
                </a:cubicBezTo>
                <a:cubicBezTo>
                  <a:pt x="5847447" y="5391015"/>
                  <a:pt x="5686891" y="5398705"/>
                  <a:pt x="5494401" y="5416094"/>
                </a:cubicBezTo>
                <a:cubicBezTo>
                  <a:pt x="5328106" y="5425870"/>
                  <a:pt x="5021736" y="5443480"/>
                  <a:pt x="4837176" y="5416094"/>
                </a:cubicBezTo>
                <a:cubicBezTo>
                  <a:pt x="4635356" y="5394384"/>
                  <a:pt x="4544001" y="5404023"/>
                  <a:pt x="4416552" y="5416094"/>
                </a:cubicBezTo>
                <a:cubicBezTo>
                  <a:pt x="4292970" y="5412667"/>
                  <a:pt x="4202046" y="5389835"/>
                  <a:pt x="3995928" y="5416094"/>
                </a:cubicBezTo>
                <a:cubicBezTo>
                  <a:pt x="3784996" y="5430801"/>
                  <a:pt x="3527611" y="5369833"/>
                  <a:pt x="3338703" y="5416094"/>
                </a:cubicBezTo>
                <a:cubicBezTo>
                  <a:pt x="3144794" y="5458636"/>
                  <a:pt x="2967928" y="5418629"/>
                  <a:pt x="2839212" y="5416094"/>
                </a:cubicBezTo>
                <a:cubicBezTo>
                  <a:pt x="2725210" y="5428339"/>
                  <a:pt x="2252076" y="5423466"/>
                  <a:pt x="2103120" y="5416094"/>
                </a:cubicBezTo>
                <a:cubicBezTo>
                  <a:pt x="1978909" y="5450285"/>
                  <a:pt x="1801161" y="5407672"/>
                  <a:pt x="1603629" y="5416094"/>
                </a:cubicBezTo>
                <a:cubicBezTo>
                  <a:pt x="1421672" y="5419493"/>
                  <a:pt x="1050243" y="5442158"/>
                  <a:pt x="867537" y="5416094"/>
                </a:cubicBezTo>
                <a:cubicBezTo>
                  <a:pt x="706773" y="5412112"/>
                  <a:pt x="210463" y="5420499"/>
                  <a:pt x="0" y="5416094"/>
                </a:cubicBezTo>
                <a:cubicBezTo>
                  <a:pt x="5900" y="5172647"/>
                  <a:pt x="-60077" y="4935206"/>
                  <a:pt x="0" y="4684921"/>
                </a:cubicBezTo>
                <a:cubicBezTo>
                  <a:pt x="5207" y="4424508"/>
                  <a:pt x="-18202" y="4114010"/>
                  <a:pt x="0" y="3953749"/>
                </a:cubicBezTo>
                <a:cubicBezTo>
                  <a:pt x="49519" y="3783233"/>
                  <a:pt x="34464" y="3425313"/>
                  <a:pt x="0" y="3168415"/>
                </a:cubicBezTo>
                <a:cubicBezTo>
                  <a:pt x="-54225" y="2910622"/>
                  <a:pt x="1049" y="2830191"/>
                  <a:pt x="0" y="2545564"/>
                </a:cubicBezTo>
                <a:cubicBezTo>
                  <a:pt x="-14962" y="2263203"/>
                  <a:pt x="24933" y="1989633"/>
                  <a:pt x="0" y="1760231"/>
                </a:cubicBezTo>
                <a:cubicBezTo>
                  <a:pt x="-10050" y="1539318"/>
                  <a:pt x="43364" y="1391654"/>
                  <a:pt x="0" y="1191541"/>
                </a:cubicBezTo>
                <a:cubicBezTo>
                  <a:pt x="-26023" y="999746"/>
                  <a:pt x="-17864" y="813951"/>
                  <a:pt x="0" y="677012"/>
                </a:cubicBezTo>
                <a:cubicBezTo>
                  <a:pt x="21524" y="463086"/>
                  <a:pt x="9223" y="250147"/>
                  <a:pt x="0" y="0"/>
                </a:cubicBezTo>
                <a:close/>
              </a:path>
            </a:pathLst>
          </a:custGeom>
          <a:noFill/>
          <a:ln w="47625" cap="rnd">
            <a:solidFill>
              <a:schemeClr val="accent2"/>
            </a:solidFill>
            <a:round/>
            <a:extLst>
              <a:ext uri="{C807C97D-BFC1-408E-A445-0C87EB9F89A2}">
                <ask:lineSketchStyleProps xmlns:ask="http://schemas.microsoft.com/office/drawing/2018/sketchyshapes" sd="1219033472">
                  <a:custGeom>
                    <a:avLst/>
                    <a:gdLst>
                      <a:gd name="connsiteX0" fmla="*/ 0 w 7886700"/>
                      <a:gd name="connsiteY0" fmla="*/ 0 h 5416094"/>
                      <a:gd name="connsiteX1" fmla="*/ 578358 w 7886700"/>
                      <a:gd name="connsiteY1" fmla="*/ 0 h 5416094"/>
                      <a:gd name="connsiteX2" fmla="*/ 998982 w 7886700"/>
                      <a:gd name="connsiteY2" fmla="*/ 0 h 5416094"/>
                      <a:gd name="connsiteX3" fmla="*/ 1813941 w 7886700"/>
                      <a:gd name="connsiteY3" fmla="*/ 0 h 5416094"/>
                      <a:gd name="connsiteX4" fmla="*/ 2392299 w 7886700"/>
                      <a:gd name="connsiteY4" fmla="*/ 0 h 5416094"/>
                      <a:gd name="connsiteX5" fmla="*/ 2970657 w 7886700"/>
                      <a:gd name="connsiteY5" fmla="*/ 0 h 5416094"/>
                      <a:gd name="connsiteX6" fmla="*/ 3785616 w 7886700"/>
                      <a:gd name="connsiteY6" fmla="*/ 0 h 5416094"/>
                      <a:gd name="connsiteX7" fmla="*/ 4285107 w 7886700"/>
                      <a:gd name="connsiteY7" fmla="*/ 0 h 5416094"/>
                      <a:gd name="connsiteX8" fmla="*/ 5100066 w 7886700"/>
                      <a:gd name="connsiteY8" fmla="*/ 0 h 5416094"/>
                      <a:gd name="connsiteX9" fmla="*/ 5915025 w 7886700"/>
                      <a:gd name="connsiteY9" fmla="*/ 0 h 5416094"/>
                      <a:gd name="connsiteX10" fmla="*/ 6572250 w 7886700"/>
                      <a:gd name="connsiteY10" fmla="*/ 0 h 5416094"/>
                      <a:gd name="connsiteX11" fmla="*/ 7886700 w 7886700"/>
                      <a:gd name="connsiteY11" fmla="*/ 0 h 5416094"/>
                      <a:gd name="connsiteX12" fmla="*/ 7886700 w 7886700"/>
                      <a:gd name="connsiteY12" fmla="*/ 622851 h 5416094"/>
                      <a:gd name="connsiteX13" fmla="*/ 7886700 w 7886700"/>
                      <a:gd name="connsiteY13" fmla="*/ 1137380 h 5416094"/>
                      <a:gd name="connsiteX14" fmla="*/ 7886700 w 7886700"/>
                      <a:gd name="connsiteY14" fmla="*/ 1814391 h 5416094"/>
                      <a:gd name="connsiteX15" fmla="*/ 7886700 w 7886700"/>
                      <a:gd name="connsiteY15" fmla="*/ 2491403 h 5416094"/>
                      <a:gd name="connsiteX16" fmla="*/ 7886700 w 7886700"/>
                      <a:gd name="connsiteY16" fmla="*/ 3168415 h 5416094"/>
                      <a:gd name="connsiteX17" fmla="*/ 7886700 w 7886700"/>
                      <a:gd name="connsiteY17" fmla="*/ 3899588 h 5416094"/>
                      <a:gd name="connsiteX18" fmla="*/ 7886700 w 7886700"/>
                      <a:gd name="connsiteY18" fmla="*/ 4630760 h 5416094"/>
                      <a:gd name="connsiteX19" fmla="*/ 7886700 w 7886700"/>
                      <a:gd name="connsiteY19" fmla="*/ 5416094 h 5416094"/>
                      <a:gd name="connsiteX20" fmla="*/ 7466076 w 7886700"/>
                      <a:gd name="connsiteY20" fmla="*/ 5416094 h 5416094"/>
                      <a:gd name="connsiteX21" fmla="*/ 6651117 w 7886700"/>
                      <a:gd name="connsiteY21" fmla="*/ 5416094 h 5416094"/>
                      <a:gd name="connsiteX22" fmla="*/ 5993892 w 7886700"/>
                      <a:gd name="connsiteY22" fmla="*/ 5416094 h 5416094"/>
                      <a:gd name="connsiteX23" fmla="*/ 5494401 w 7886700"/>
                      <a:gd name="connsiteY23" fmla="*/ 5416094 h 5416094"/>
                      <a:gd name="connsiteX24" fmla="*/ 4837176 w 7886700"/>
                      <a:gd name="connsiteY24" fmla="*/ 5416094 h 5416094"/>
                      <a:gd name="connsiteX25" fmla="*/ 4416552 w 7886700"/>
                      <a:gd name="connsiteY25" fmla="*/ 5416094 h 5416094"/>
                      <a:gd name="connsiteX26" fmla="*/ 3995928 w 7886700"/>
                      <a:gd name="connsiteY26" fmla="*/ 5416094 h 5416094"/>
                      <a:gd name="connsiteX27" fmla="*/ 3338703 w 7886700"/>
                      <a:gd name="connsiteY27" fmla="*/ 5416094 h 5416094"/>
                      <a:gd name="connsiteX28" fmla="*/ 2839212 w 7886700"/>
                      <a:gd name="connsiteY28" fmla="*/ 5416094 h 5416094"/>
                      <a:gd name="connsiteX29" fmla="*/ 2103120 w 7886700"/>
                      <a:gd name="connsiteY29" fmla="*/ 5416094 h 5416094"/>
                      <a:gd name="connsiteX30" fmla="*/ 1603629 w 7886700"/>
                      <a:gd name="connsiteY30" fmla="*/ 5416094 h 5416094"/>
                      <a:gd name="connsiteX31" fmla="*/ 867537 w 7886700"/>
                      <a:gd name="connsiteY31" fmla="*/ 5416094 h 5416094"/>
                      <a:gd name="connsiteX32" fmla="*/ 0 w 7886700"/>
                      <a:gd name="connsiteY32" fmla="*/ 5416094 h 5416094"/>
                      <a:gd name="connsiteX33" fmla="*/ 0 w 7886700"/>
                      <a:gd name="connsiteY33" fmla="*/ 4684921 h 5416094"/>
                      <a:gd name="connsiteX34" fmla="*/ 0 w 7886700"/>
                      <a:gd name="connsiteY34" fmla="*/ 3953749 h 5416094"/>
                      <a:gd name="connsiteX35" fmla="*/ 0 w 7886700"/>
                      <a:gd name="connsiteY35" fmla="*/ 3168415 h 5416094"/>
                      <a:gd name="connsiteX36" fmla="*/ 0 w 7886700"/>
                      <a:gd name="connsiteY36" fmla="*/ 2545564 h 5416094"/>
                      <a:gd name="connsiteX37" fmla="*/ 0 w 7886700"/>
                      <a:gd name="connsiteY37" fmla="*/ 1760231 h 5416094"/>
                      <a:gd name="connsiteX38" fmla="*/ 0 w 7886700"/>
                      <a:gd name="connsiteY38" fmla="*/ 1191541 h 5416094"/>
                      <a:gd name="connsiteX39" fmla="*/ 0 w 7886700"/>
                      <a:gd name="connsiteY39" fmla="*/ 677012 h 5416094"/>
                      <a:gd name="connsiteX40" fmla="*/ 0 w 7886700"/>
                      <a:gd name="connsiteY40" fmla="*/ 0 h 5416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886700" h="5416094" extrusionOk="0">
                        <a:moveTo>
                          <a:pt x="0" y="0"/>
                        </a:moveTo>
                        <a:cubicBezTo>
                          <a:pt x="165412" y="-21137"/>
                          <a:pt x="322344" y="-21985"/>
                          <a:pt x="578358" y="0"/>
                        </a:cubicBezTo>
                        <a:cubicBezTo>
                          <a:pt x="834372" y="21985"/>
                          <a:pt x="888520" y="-5136"/>
                          <a:pt x="998982" y="0"/>
                        </a:cubicBezTo>
                        <a:cubicBezTo>
                          <a:pt x="1109444" y="5136"/>
                          <a:pt x="1622600" y="-36529"/>
                          <a:pt x="1813941" y="0"/>
                        </a:cubicBezTo>
                        <a:cubicBezTo>
                          <a:pt x="2005282" y="36529"/>
                          <a:pt x="2177619" y="19108"/>
                          <a:pt x="2392299" y="0"/>
                        </a:cubicBezTo>
                        <a:cubicBezTo>
                          <a:pt x="2606979" y="-19108"/>
                          <a:pt x="2788556" y="-21788"/>
                          <a:pt x="2970657" y="0"/>
                        </a:cubicBezTo>
                        <a:cubicBezTo>
                          <a:pt x="3152758" y="21788"/>
                          <a:pt x="3596738" y="18723"/>
                          <a:pt x="3785616" y="0"/>
                        </a:cubicBezTo>
                        <a:cubicBezTo>
                          <a:pt x="3974494" y="-18723"/>
                          <a:pt x="4136501" y="9985"/>
                          <a:pt x="4285107" y="0"/>
                        </a:cubicBezTo>
                        <a:cubicBezTo>
                          <a:pt x="4433713" y="-9985"/>
                          <a:pt x="4710656" y="-6143"/>
                          <a:pt x="5100066" y="0"/>
                        </a:cubicBezTo>
                        <a:cubicBezTo>
                          <a:pt x="5489476" y="6143"/>
                          <a:pt x="5703885" y="5883"/>
                          <a:pt x="5915025" y="0"/>
                        </a:cubicBezTo>
                        <a:cubicBezTo>
                          <a:pt x="6126165" y="-5883"/>
                          <a:pt x="6308797" y="30350"/>
                          <a:pt x="6572250" y="0"/>
                        </a:cubicBezTo>
                        <a:cubicBezTo>
                          <a:pt x="6835703" y="-30350"/>
                          <a:pt x="7286910" y="4832"/>
                          <a:pt x="7886700" y="0"/>
                        </a:cubicBezTo>
                        <a:cubicBezTo>
                          <a:pt x="7917044" y="253972"/>
                          <a:pt x="7878280" y="382927"/>
                          <a:pt x="7886700" y="622851"/>
                        </a:cubicBezTo>
                        <a:cubicBezTo>
                          <a:pt x="7895120" y="862775"/>
                          <a:pt x="7898095" y="881954"/>
                          <a:pt x="7886700" y="1137380"/>
                        </a:cubicBezTo>
                        <a:cubicBezTo>
                          <a:pt x="7875305" y="1392806"/>
                          <a:pt x="7859449" y="1500954"/>
                          <a:pt x="7886700" y="1814391"/>
                        </a:cubicBezTo>
                        <a:cubicBezTo>
                          <a:pt x="7913951" y="2127828"/>
                          <a:pt x="7899710" y="2276490"/>
                          <a:pt x="7886700" y="2491403"/>
                        </a:cubicBezTo>
                        <a:cubicBezTo>
                          <a:pt x="7873690" y="2706316"/>
                          <a:pt x="7899048" y="2943627"/>
                          <a:pt x="7886700" y="3168415"/>
                        </a:cubicBezTo>
                        <a:cubicBezTo>
                          <a:pt x="7874352" y="3393203"/>
                          <a:pt x="7895759" y="3539359"/>
                          <a:pt x="7886700" y="3899588"/>
                        </a:cubicBezTo>
                        <a:cubicBezTo>
                          <a:pt x="7877641" y="4259817"/>
                          <a:pt x="7907485" y="4437980"/>
                          <a:pt x="7886700" y="4630760"/>
                        </a:cubicBezTo>
                        <a:cubicBezTo>
                          <a:pt x="7865915" y="4823540"/>
                          <a:pt x="7871525" y="5198637"/>
                          <a:pt x="7886700" y="5416094"/>
                        </a:cubicBezTo>
                        <a:cubicBezTo>
                          <a:pt x="7691680" y="5431844"/>
                          <a:pt x="7601555" y="5415681"/>
                          <a:pt x="7466076" y="5416094"/>
                        </a:cubicBezTo>
                        <a:cubicBezTo>
                          <a:pt x="7330597" y="5416507"/>
                          <a:pt x="6831360" y="5424066"/>
                          <a:pt x="6651117" y="5416094"/>
                        </a:cubicBezTo>
                        <a:cubicBezTo>
                          <a:pt x="6470874" y="5408122"/>
                          <a:pt x="6162822" y="5448218"/>
                          <a:pt x="5993892" y="5416094"/>
                        </a:cubicBezTo>
                        <a:cubicBezTo>
                          <a:pt x="5824963" y="5383970"/>
                          <a:pt x="5688089" y="5423575"/>
                          <a:pt x="5494401" y="5416094"/>
                        </a:cubicBezTo>
                        <a:cubicBezTo>
                          <a:pt x="5300713" y="5408613"/>
                          <a:pt x="5038344" y="5439836"/>
                          <a:pt x="4837176" y="5416094"/>
                        </a:cubicBezTo>
                        <a:cubicBezTo>
                          <a:pt x="4636008" y="5392352"/>
                          <a:pt x="4547230" y="5414191"/>
                          <a:pt x="4416552" y="5416094"/>
                        </a:cubicBezTo>
                        <a:cubicBezTo>
                          <a:pt x="4285874" y="5417997"/>
                          <a:pt x="4197467" y="5397786"/>
                          <a:pt x="3995928" y="5416094"/>
                        </a:cubicBezTo>
                        <a:cubicBezTo>
                          <a:pt x="3794389" y="5434402"/>
                          <a:pt x="3512175" y="5385012"/>
                          <a:pt x="3338703" y="5416094"/>
                        </a:cubicBezTo>
                        <a:cubicBezTo>
                          <a:pt x="3165232" y="5447176"/>
                          <a:pt x="2961841" y="5402137"/>
                          <a:pt x="2839212" y="5416094"/>
                        </a:cubicBezTo>
                        <a:cubicBezTo>
                          <a:pt x="2716583" y="5430051"/>
                          <a:pt x="2260631" y="5391454"/>
                          <a:pt x="2103120" y="5416094"/>
                        </a:cubicBezTo>
                        <a:cubicBezTo>
                          <a:pt x="1945609" y="5440734"/>
                          <a:pt x="1802870" y="5413244"/>
                          <a:pt x="1603629" y="5416094"/>
                        </a:cubicBezTo>
                        <a:cubicBezTo>
                          <a:pt x="1404388" y="5418944"/>
                          <a:pt x="1036615" y="5428037"/>
                          <a:pt x="867537" y="5416094"/>
                        </a:cubicBezTo>
                        <a:cubicBezTo>
                          <a:pt x="698459" y="5404151"/>
                          <a:pt x="196765" y="5387017"/>
                          <a:pt x="0" y="5416094"/>
                        </a:cubicBezTo>
                        <a:cubicBezTo>
                          <a:pt x="-7913" y="5158982"/>
                          <a:pt x="-32352" y="4972281"/>
                          <a:pt x="0" y="4684921"/>
                        </a:cubicBezTo>
                        <a:cubicBezTo>
                          <a:pt x="32352" y="4397561"/>
                          <a:pt x="-36146" y="4109983"/>
                          <a:pt x="0" y="3953749"/>
                        </a:cubicBezTo>
                        <a:cubicBezTo>
                          <a:pt x="36146" y="3797515"/>
                          <a:pt x="38942" y="3433311"/>
                          <a:pt x="0" y="3168415"/>
                        </a:cubicBezTo>
                        <a:cubicBezTo>
                          <a:pt x="-38942" y="2903519"/>
                          <a:pt x="-264" y="2810505"/>
                          <a:pt x="0" y="2545564"/>
                        </a:cubicBezTo>
                        <a:cubicBezTo>
                          <a:pt x="264" y="2280623"/>
                          <a:pt x="20689" y="1994225"/>
                          <a:pt x="0" y="1760231"/>
                        </a:cubicBezTo>
                        <a:cubicBezTo>
                          <a:pt x="-20689" y="1526237"/>
                          <a:pt x="16073" y="1386976"/>
                          <a:pt x="0" y="1191541"/>
                        </a:cubicBezTo>
                        <a:cubicBezTo>
                          <a:pt x="-16073" y="996106"/>
                          <a:pt x="-16965" y="844858"/>
                          <a:pt x="0" y="677012"/>
                        </a:cubicBezTo>
                        <a:cubicBezTo>
                          <a:pt x="16965" y="509166"/>
                          <a:pt x="85" y="277162"/>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2" name="Picture 8">
            <a:extLst>
              <a:ext uri="{FF2B5EF4-FFF2-40B4-BE49-F238E27FC236}">
                <a16:creationId xmlns:a16="http://schemas.microsoft.com/office/drawing/2014/main" id="{C234810C-BEFC-4C7D-97AB-6E540E43EA9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19124" r="19641"/>
          <a:stretch>
            <a:fillRect/>
          </a:stretch>
        </p:blipFill>
        <p:spPr bwMode="auto">
          <a:xfrm>
            <a:off x="3112406" y="780407"/>
            <a:ext cx="2778876" cy="211607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031" name="Picture 7">
            <a:extLst>
              <a:ext uri="{FF2B5EF4-FFF2-40B4-BE49-F238E27FC236}">
                <a16:creationId xmlns:a16="http://schemas.microsoft.com/office/drawing/2014/main" id="{7B7EB550-68DE-4DD1-BD73-D2F19FF0891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1629" t="15636" r="11629" b="13579"/>
          <a:stretch>
            <a:fillRect/>
          </a:stretch>
        </p:blipFill>
        <p:spPr bwMode="auto">
          <a:xfrm>
            <a:off x="3133532" y="3039853"/>
            <a:ext cx="1989000" cy="231194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030" name="Picture 6">
            <a:extLst>
              <a:ext uri="{FF2B5EF4-FFF2-40B4-BE49-F238E27FC236}">
                <a16:creationId xmlns:a16="http://schemas.microsoft.com/office/drawing/2014/main" id="{9DE6374E-E17D-4F64-A8A0-A8CA1ADFCE7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1451" r="23518"/>
          <a:stretch>
            <a:fillRect/>
          </a:stretch>
        </p:blipFill>
        <p:spPr bwMode="auto">
          <a:xfrm>
            <a:off x="6410818" y="952047"/>
            <a:ext cx="1898105" cy="16117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pic>
        <p:nvPicPr>
          <p:cNvPr id="1028" name="Picture 4">
            <a:extLst>
              <a:ext uri="{FF2B5EF4-FFF2-40B4-BE49-F238E27FC236}">
                <a16:creationId xmlns:a16="http://schemas.microsoft.com/office/drawing/2014/main" id="{C4D27BA5-1461-4EC7-8C08-AC16AFDBC61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16539" r="16539"/>
          <a:stretch>
            <a:fillRect/>
          </a:stretch>
        </p:blipFill>
        <p:spPr bwMode="auto">
          <a:xfrm>
            <a:off x="5542373" y="4015590"/>
            <a:ext cx="2853763" cy="197808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15" name="TextBox 14">
            <a:extLst>
              <a:ext uri="{FF2B5EF4-FFF2-40B4-BE49-F238E27FC236}">
                <a16:creationId xmlns:a16="http://schemas.microsoft.com/office/drawing/2014/main" id="{8D48E4FD-A4EA-494F-85F0-BFF7F53BBCEA}"/>
              </a:ext>
            </a:extLst>
          </p:cNvPr>
          <p:cNvSpPr txBox="1"/>
          <p:nvPr/>
        </p:nvSpPr>
        <p:spPr>
          <a:xfrm>
            <a:off x="3867280" y="2657656"/>
            <a:ext cx="2028850" cy="461665"/>
          </a:xfrm>
          <a:prstGeom prst="rect">
            <a:avLst/>
          </a:prstGeom>
          <a:noFill/>
        </p:spPr>
        <p:txBody>
          <a:bodyPr wrap="square" rtlCol="0">
            <a:spAutoFit/>
          </a:bodyPr>
          <a:lstStyle/>
          <a:p>
            <a:r>
              <a:rPr lang="en-US" sz="2400" dirty="0">
                <a:latin typeface="Libre Franklin" panose="00000500000000000000" pitchFamily="2" charset="0"/>
              </a:rPr>
              <a:t>Letters</a:t>
            </a:r>
            <a:endParaRPr lang="en-GB" sz="2400" dirty="0">
              <a:latin typeface="Libre Franklin" panose="00000500000000000000" pitchFamily="2" charset="0"/>
            </a:endParaRPr>
          </a:p>
        </p:txBody>
      </p:sp>
      <p:sp>
        <p:nvSpPr>
          <p:cNvPr id="16" name="TextBox 15">
            <a:extLst>
              <a:ext uri="{FF2B5EF4-FFF2-40B4-BE49-F238E27FC236}">
                <a16:creationId xmlns:a16="http://schemas.microsoft.com/office/drawing/2014/main" id="{DB7BB12D-CAA6-4934-BA4C-4CCEE21E8446}"/>
              </a:ext>
            </a:extLst>
          </p:cNvPr>
          <p:cNvSpPr txBox="1"/>
          <p:nvPr/>
        </p:nvSpPr>
        <p:spPr>
          <a:xfrm>
            <a:off x="3076105" y="5294057"/>
            <a:ext cx="2028850" cy="830997"/>
          </a:xfrm>
          <a:prstGeom prst="rect">
            <a:avLst/>
          </a:prstGeom>
          <a:noFill/>
        </p:spPr>
        <p:txBody>
          <a:bodyPr wrap="square" rtlCol="0">
            <a:spAutoFit/>
          </a:bodyPr>
          <a:lstStyle/>
          <a:p>
            <a:pPr algn="ctr"/>
            <a:r>
              <a:rPr lang="en-US" sz="2400" dirty="0">
                <a:latin typeface="Libre Franklin" panose="00000500000000000000" pitchFamily="2" charset="0"/>
              </a:rPr>
              <a:t>Songs &amp; poems</a:t>
            </a:r>
            <a:endParaRPr lang="en-GB" sz="2400" dirty="0">
              <a:latin typeface="Libre Franklin" panose="00000500000000000000" pitchFamily="2" charset="0"/>
            </a:endParaRPr>
          </a:p>
        </p:txBody>
      </p:sp>
      <p:sp>
        <p:nvSpPr>
          <p:cNvPr id="17" name="TextBox 16">
            <a:extLst>
              <a:ext uri="{FF2B5EF4-FFF2-40B4-BE49-F238E27FC236}">
                <a16:creationId xmlns:a16="http://schemas.microsoft.com/office/drawing/2014/main" id="{08DE36BD-182D-426C-B2A3-0BB557D38A45}"/>
              </a:ext>
            </a:extLst>
          </p:cNvPr>
          <p:cNvSpPr txBox="1"/>
          <p:nvPr/>
        </p:nvSpPr>
        <p:spPr>
          <a:xfrm>
            <a:off x="5474791" y="3461989"/>
            <a:ext cx="2028850" cy="461665"/>
          </a:xfrm>
          <a:prstGeom prst="rect">
            <a:avLst/>
          </a:prstGeom>
          <a:noFill/>
        </p:spPr>
        <p:txBody>
          <a:bodyPr wrap="square" rtlCol="0">
            <a:spAutoFit/>
          </a:bodyPr>
          <a:lstStyle/>
          <a:p>
            <a:pPr algn="ctr"/>
            <a:r>
              <a:rPr lang="en-US" sz="2400" dirty="0">
                <a:latin typeface="Libre Franklin" panose="00000500000000000000" pitchFamily="2" charset="0"/>
              </a:rPr>
              <a:t>God’s laws</a:t>
            </a:r>
            <a:endParaRPr lang="en-GB" sz="2400" dirty="0">
              <a:latin typeface="Libre Franklin" panose="00000500000000000000" pitchFamily="2" charset="0"/>
            </a:endParaRPr>
          </a:p>
        </p:txBody>
      </p:sp>
      <p:sp>
        <p:nvSpPr>
          <p:cNvPr id="18" name="TextBox 17">
            <a:extLst>
              <a:ext uri="{FF2B5EF4-FFF2-40B4-BE49-F238E27FC236}">
                <a16:creationId xmlns:a16="http://schemas.microsoft.com/office/drawing/2014/main" id="{D2C49FEB-40D0-4AA6-8C64-36F12062FD05}"/>
              </a:ext>
            </a:extLst>
          </p:cNvPr>
          <p:cNvSpPr txBox="1"/>
          <p:nvPr/>
        </p:nvSpPr>
        <p:spPr>
          <a:xfrm>
            <a:off x="6757338" y="2564038"/>
            <a:ext cx="2028850" cy="461665"/>
          </a:xfrm>
          <a:prstGeom prst="rect">
            <a:avLst/>
          </a:prstGeom>
          <a:noFill/>
        </p:spPr>
        <p:txBody>
          <a:bodyPr wrap="square" rtlCol="0">
            <a:spAutoFit/>
          </a:bodyPr>
          <a:lstStyle/>
          <a:p>
            <a:r>
              <a:rPr lang="en-US" sz="2400" dirty="0">
                <a:latin typeface="Libre Franklin" panose="00000500000000000000" pitchFamily="2" charset="0"/>
              </a:rPr>
              <a:t>History</a:t>
            </a:r>
            <a:endParaRPr lang="en-GB" sz="2400" dirty="0">
              <a:latin typeface="Libre Franklin" panose="00000500000000000000" pitchFamily="2" charset="0"/>
            </a:endParaRPr>
          </a:p>
        </p:txBody>
      </p:sp>
      <p:pic>
        <p:nvPicPr>
          <p:cNvPr id="1034" name="Picture 10" descr="Human with megaphone">
            <a:extLst>
              <a:ext uri="{FF2B5EF4-FFF2-40B4-BE49-F238E27FC236}">
                <a16:creationId xmlns:a16="http://schemas.microsoft.com/office/drawing/2014/main" id="{5A0C3CAC-6C99-49A4-AED4-0F8727490AE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8639" y="1611636"/>
            <a:ext cx="2106179" cy="2909720"/>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F4EDAC2-ACD3-48C7-A472-40260EC2AA77}"/>
              </a:ext>
            </a:extLst>
          </p:cNvPr>
          <p:cNvSpPr txBox="1"/>
          <p:nvPr/>
        </p:nvSpPr>
        <p:spPr>
          <a:xfrm>
            <a:off x="885973" y="4636704"/>
            <a:ext cx="2028850" cy="461665"/>
          </a:xfrm>
          <a:prstGeom prst="rect">
            <a:avLst/>
          </a:prstGeom>
          <a:noFill/>
        </p:spPr>
        <p:txBody>
          <a:bodyPr wrap="square" rtlCol="0">
            <a:spAutoFit/>
          </a:bodyPr>
          <a:lstStyle/>
          <a:p>
            <a:r>
              <a:rPr lang="en-US" sz="2400" dirty="0">
                <a:latin typeface="Libre Franklin" panose="00000500000000000000" pitchFamily="2" charset="0"/>
              </a:rPr>
              <a:t>Prophecy</a:t>
            </a:r>
            <a:endParaRPr lang="en-GB" sz="2400" dirty="0">
              <a:latin typeface="Libre Franklin" panose="00000500000000000000" pitchFamily="2" charset="0"/>
            </a:endParaRPr>
          </a:p>
        </p:txBody>
      </p:sp>
    </p:spTree>
    <p:extLst>
      <p:ext uri="{BB962C8B-B14F-4D97-AF65-F5344CB8AC3E}">
        <p14:creationId xmlns:p14="http://schemas.microsoft.com/office/powerpoint/2010/main" val="3950665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7"/>
          <p:cNvGrpSpPr>
            <a:grpSpLocks/>
          </p:cNvGrpSpPr>
          <p:nvPr/>
        </p:nvGrpSpPr>
        <p:grpSpPr bwMode="auto">
          <a:xfrm>
            <a:off x="611188" y="692150"/>
            <a:ext cx="2160587" cy="1728788"/>
            <a:chOff x="385" y="436"/>
            <a:chExt cx="1815" cy="1134"/>
          </a:xfrm>
        </p:grpSpPr>
        <p:sp>
          <p:nvSpPr>
            <p:cNvPr id="4192" name="Rectangle 4"/>
            <p:cNvSpPr>
              <a:spLocks noChangeArrowheads="1"/>
            </p:cNvSpPr>
            <p:nvPr/>
          </p:nvSpPr>
          <p:spPr bwMode="auto">
            <a:xfrm>
              <a:off x="385" y="436"/>
              <a:ext cx="363" cy="1134"/>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93" name="Rectangle 5"/>
            <p:cNvSpPr>
              <a:spLocks noChangeArrowheads="1"/>
            </p:cNvSpPr>
            <p:nvPr/>
          </p:nvSpPr>
          <p:spPr bwMode="auto">
            <a:xfrm>
              <a:off x="748" y="436"/>
              <a:ext cx="363" cy="1134"/>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94" name="Rectangle 6"/>
            <p:cNvSpPr>
              <a:spLocks noChangeArrowheads="1"/>
            </p:cNvSpPr>
            <p:nvPr/>
          </p:nvSpPr>
          <p:spPr bwMode="auto">
            <a:xfrm>
              <a:off x="1111" y="436"/>
              <a:ext cx="363" cy="1134"/>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95" name="Rectangle 7"/>
            <p:cNvSpPr>
              <a:spLocks noChangeArrowheads="1"/>
            </p:cNvSpPr>
            <p:nvPr/>
          </p:nvSpPr>
          <p:spPr bwMode="auto">
            <a:xfrm>
              <a:off x="1474" y="436"/>
              <a:ext cx="363" cy="1134"/>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96" name="Rectangle 8"/>
            <p:cNvSpPr>
              <a:spLocks noChangeArrowheads="1"/>
            </p:cNvSpPr>
            <p:nvPr/>
          </p:nvSpPr>
          <p:spPr bwMode="auto">
            <a:xfrm>
              <a:off x="1837" y="436"/>
              <a:ext cx="363" cy="1134"/>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sp>
        <p:nvSpPr>
          <p:cNvPr id="4099" name="Text Box 9"/>
          <p:cNvSpPr txBox="1">
            <a:spLocks noChangeArrowheads="1"/>
          </p:cNvSpPr>
          <p:nvPr/>
        </p:nvSpPr>
        <p:spPr bwMode="auto">
          <a:xfrm>
            <a:off x="971550" y="260350"/>
            <a:ext cx="14398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GB" altLang="en-US" sz="2400"/>
              <a:t>Law</a:t>
            </a:r>
            <a:endParaRPr lang="en-US" altLang="en-US" sz="2400"/>
          </a:p>
        </p:txBody>
      </p:sp>
      <p:sp>
        <p:nvSpPr>
          <p:cNvPr id="4100" name="Line 10"/>
          <p:cNvSpPr>
            <a:spLocks noChangeShapeType="1"/>
          </p:cNvSpPr>
          <p:nvPr/>
        </p:nvSpPr>
        <p:spPr bwMode="auto">
          <a:xfrm>
            <a:off x="2051050" y="476250"/>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101" name="Line 11"/>
          <p:cNvSpPr>
            <a:spLocks noChangeShapeType="1"/>
          </p:cNvSpPr>
          <p:nvPr/>
        </p:nvSpPr>
        <p:spPr bwMode="auto">
          <a:xfrm flipH="1">
            <a:off x="611188" y="476250"/>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102" name="Text Box 12"/>
          <p:cNvSpPr txBox="1">
            <a:spLocks noChangeArrowheads="1"/>
          </p:cNvSpPr>
          <p:nvPr/>
        </p:nvSpPr>
        <p:spPr bwMode="auto">
          <a:xfrm rot="-5400000">
            <a:off x="100013" y="1347788"/>
            <a:ext cx="1479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Genesis</a:t>
            </a:r>
            <a:endParaRPr lang="en-US" altLang="en-US" sz="2400"/>
          </a:p>
        </p:txBody>
      </p:sp>
      <p:grpSp>
        <p:nvGrpSpPr>
          <p:cNvPr id="4103" name="Group 35"/>
          <p:cNvGrpSpPr>
            <a:grpSpLocks/>
          </p:cNvGrpSpPr>
          <p:nvPr/>
        </p:nvGrpSpPr>
        <p:grpSpPr bwMode="auto">
          <a:xfrm>
            <a:off x="3492500" y="692150"/>
            <a:ext cx="5400675" cy="1657350"/>
            <a:chOff x="431" y="2341"/>
            <a:chExt cx="4355" cy="1134"/>
          </a:xfrm>
        </p:grpSpPr>
        <p:grpSp>
          <p:nvGrpSpPr>
            <p:cNvPr id="4178" name="Group 19"/>
            <p:cNvGrpSpPr>
              <a:grpSpLocks/>
            </p:cNvGrpSpPr>
            <p:nvPr/>
          </p:nvGrpSpPr>
          <p:grpSpPr bwMode="auto">
            <a:xfrm>
              <a:off x="431" y="2341"/>
              <a:ext cx="2178" cy="1134"/>
              <a:chOff x="2517" y="436"/>
              <a:chExt cx="2178" cy="1134"/>
            </a:xfrm>
          </p:grpSpPr>
          <p:sp>
            <p:nvSpPr>
              <p:cNvPr id="4186" name="Rectangle 13"/>
              <p:cNvSpPr>
                <a:spLocks noChangeArrowheads="1"/>
              </p:cNvSpPr>
              <p:nvPr/>
            </p:nvSpPr>
            <p:spPr bwMode="auto">
              <a:xfrm>
                <a:off x="2517" y="436"/>
                <a:ext cx="363" cy="1134"/>
              </a:xfrm>
              <a:prstGeom prst="rect">
                <a:avLst/>
              </a:prstGeom>
              <a:solidFill>
                <a:srgbClr val="FCA2D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87" name="Rectangle 14"/>
              <p:cNvSpPr>
                <a:spLocks noChangeArrowheads="1"/>
              </p:cNvSpPr>
              <p:nvPr/>
            </p:nvSpPr>
            <p:spPr bwMode="auto">
              <a:xfrm>
                <a:off x="2880" y="436"/>
                <a:ext cx="363" cy="1134"/>
              </a:xfrm>
              <a:prstGeom prst="rect">
                <a:avLst/>
              </a:prstGeom>
              <a:solidFill>
                <a:srgbClr val="FCA2D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88" name="Rectangle 15"/>
              <p:cNvSpPr>
                <a:spLocks noChangeArrowheads="1"/>
              </p:cNvSpPr>
              <p:nvPr/>
            </p:nvSpPr>
            <p:spPr bwMode="auto">
              <a:xfrm>
                <a:off x="4332" y="436"/>
                <a:ext cx="363" cy="1134"/>
              </a:xfrm>
              <a:prstGeom prst="rect">
                <a:avLst/>
              </a:prstGeom>
              <a:solidFill>
                <a:srgbClr val="FCA2D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89" name="Rectangle 16"/>
              <p:cNvSpPr>
                <a:spLocks noChangeArrowheads="1"/>
              </p:cNvSpPr>
              <p:nvPr/>
            </p:nvSpPr>
            <p:spPr bwMode="auto">
              <a:xfrm>
                <a:off x="3969" y="436"/>
                <a:ext cx="363" cy="1134"/>
              </a:xfrm>
              <a:prstGeom prst="rect">
                <a:avLst/>
              </a:prstGeom>
              <a:solidFill>
                <a:srgbClr val="FCA2D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90" name="Rectangle 17"/>
              <p:cNvSpPr>
                <a:spLocks noChangeArrowheads="1"/>
              </p:cNvSpPr>
              <p:nvPr/>
            </p:nvSpPr>
            <p:spPr bwMode="auto">
              <a:xfrm>
                <a:off x="3606" y="436"/>
                <a:ext cx="363" cy="1134"/>
              </a:xfrm>
              <a:prstGeom prst="rect">
                <a:avLst/>
              </a:prstGeom>
              <a:solidFill>
                <a:srgbClr val="FCA2D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91" name="Rectangle 18"/>
              <p:cNvSpPr>
                <a:spLocks noChangeArrowheads="1"/>
              </p:cNvSpPr>
              <p:nvPr/>
            </p:nvSpPr>
            <p:spPr bwMode="auto">
              <a:xfrm>
                <a:off x="3243" y="436"/>
                <a:ext cx="363" cy="1134"/>
              </a:xfrm>
              <a:prstGeom prst="rect">
                <a:avLst/>
              </a:prstGeom>
              <a:solidFill>
                <a:srgbClr val="FCA2D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grpSp>
          <p:nvGrpSpPr>
            <p:cNvPr id="4179" name="Group 20"/>
            <p:cNvGrpSpPr>
              <a:grpSpLocks/>
            </p:cNvGrpSpPr>
            <p:nvPr/>
          </p:nvGrpSpPr>
          <p:grpSpPr bwMode="auto">
            <a:xfrm>
              <a:off x="2608" y="2341"/>
              <a:ext cx="2178" cy="1134"/>
              <a:chOff x="2517" y="436"/>
              <a:chExt cx="2178" cy="1134"/>
            </a:xfrm>
          </p:grpSpPr>
          <p:sp>
            <p:nvSpPr>
              <p:cNvPr id="4180" name="Rectangle 21"/>
              <p:cNvSpPr>
                <a:spLocks noChangeArrowheads="1"/>
              </p:cNvSpPr>
              <p:nvPr/>
            </p:nvSpPr>
            <p:spPr bwMode="auto">
              <a:xfrm>
                <a:off x="2517" y="436"/>
                <a:ext cx="363" cy="1134"/>
              </a:xfrm>
              <a:prstGeom prst="rect">
                <a:avLst/>
              </a:prstGeom>
              <a:solidFill>
                <a:srgbClr val="FCA2D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81" name="Rectangle 22"/>
              <p:cNvSpPr>
                <a:spLocks noChangeArrowheads="1"/>
              </p:cNvSpPr>
              <p:nvPr/>
            </p:nvSpPr>
            <p:spPr bwMode="auto">
              <a:xfrm>
                <a:off x="2880" y="436"/>
                <a:ext cx="363" cy="1134"/>
              </a:xfrm>
              <a:prstGeom prst="rect">
                <a:avLst/>
              </a:prstGeom>
              <a:solidFill>
                <a:srgbClr val="FCA2D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82" name="Rectangle 23"/>
              <p:cNvSpPr>
                <a:spLocks noChangeArrowheads="1"/>
              </p:cNvSpPr>
              <p:nvPr/>
            </p:nvSpPr>
            <p:spPr bwMode="auto">
              <a:xfrm>
                <a:off x="4332" y="436"/>
                <a:ext cx="363" cy="1134"/>
              </a:xfrm>
              <a:prstGeom prst="rect">
                <a:avLst/>
              </a:prstGeom>
              <a:solidFill>
                <a:srgbClr val="FCA2D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83" name="Rectangle 24"/>
              <p:cNvSpPr>
                <a:spLocks noChangeArrowheads="1"/>
              </p:cNvSpPr>
              <p:nvPr/>
            </p:nvSpPr>
            <p:spPr bwMode="auto">
              <a:xfrm>
                <a:off x="3969" y="436"/>
                <a:ext cx="363" cy="1134"/>
              </a:xfrm>
              <a:prstGeom prst="rect">
                <a:avLst/>
              </a:prstGeom>
              <a:solidFill>
                <a:srgbClr val="FCA2D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84" name="Rectangle 25"/>
              <p:cNvSpPr>
                <a:spLocks noChangeArrowheads="1"/>
              </p:cNvSpPr>
              <p:nvPr/>
            </p:nvSpPr>
            <p:spPr bwMode="auto">
              <a:xfrm>
                <a:off x="3606" y="436"/>
                <a:ext cx="363" cy="1134"/>
              </a:xfrm>
              <a:prstGeom prst="rect">
                <a:avLst/>
              </a:prstGeom>
              <a:solidFill>
                <a:srgbClr val="FCA2D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85" name="Rectangle 26"/>
              <p:cNvSpPr>
                <a:spLocks noChangeArrowheads="1"/>
              </p:cNvSpPr>
              <p:nvPr/>
            </p:nvSpPr>
            <p:spPr bwMode="auto">
              <a:xfrm>
                <a:off x="3243" y="436"/>
                <a:ext cx="363" cy="1134"/>
              </a:xfrm>
              <a:prstGeom prst="rect">
                <a:avLst/>
              </a:prstGeom>
              <a:solidFill>
                <a:srgbClr val="FCA2D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grpSp>
      <p:sp>
        <p:nvSpPr>
          <p:cNvPr id="4104" name="Text Box 28"/>
          <p:cNvSpPr txBox="1">
            <a:spLocks noChangeArrowheads="1"/>
          </p:cNvSpPr>
          <p:nvPr/>
        </p:nvSpPr>
        <p:spPr bwMode="auto">
          <a:xfrm rot="-5400000">
            <a:off x="227013" y="1004888"/>
            <a:ext cx="2089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Exodus</a:t>
            </a:r>
            <a:endParaRPr lang="en-US" altLang="en-US" sz="2400"/>
          </a:p>
        </p:txBody>
      </p:sp>
      <p:sp>
        <p:nvSpPr>
          <p:cNvPr id="4105" name="Text Box 29"/>
          <p:cNvSpPr txBox="1">
            <a:spLocks noChangeArrowheads="1"/>
          </p:cNvSpPr>
          <p:nvPr/>
        </p:nvSpPr>
        <p:spPr bwMode="auto">
          <a:xfrm rot="-5400000">
            <a:off x="300831" y="643731"/>
            <a:ext cx="2808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Leviticus</a:t>
            </a:r>
            <a:endParaRPr lang="en-US" altLang="en-US" sz="2400"/>
          </a:p>
        </p:txBody>
      </p:sp>
      <p:sp>
        <p:nvSpPr>
          <p:cNvPr id="4106" name="Text Box 30"/>
          <p:cNvSpPr txBox="1">
            <a:spLocks noChangeArrowheads="1"/>
          </p:cNvSpPr>
          <p:nvPr/>
        </p:nvSpPr>
        <p:spPr bwMode="auto">
          <a:xfrm rot="-5400000">
            <a:off x="1165225" y="1076325"/>
            <a:ext cx="194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Numbers</a:t>
            </a:r>
            <a:endParaRPr lang="en-US" altLang="en-US" sz="2400"/>
          </a:p>
        </p:txBody>
      </p:sp>
      <p:sp>
        <p:nvSpPr>
          <p:cNvPr id="4107" name="Text Box 31"/>
          <p:cNvSpPr txBox="1">
            <a:spLocks noChangeArrowheads="1"/>
          </p:cNvSpPr>
          <p:nvPr/>
        </p:nvSpPr>
        <p:spPr bwMode="auto">
          <a:xfrm rot="-5400000">
            <a:off x="1313656" y="1026319"/>
            <a:ext cx="24495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000"/>
              <a:t>Deuteronomy</a:t>
            </a:r>
            <a:endParaRPr lang="en-US" altLang="en-US" sz="2000"/>
          </a:p>
        </p:txBody>
      </p:sp>
      <p:sp>
        <p:nvSpPr>
          <p:cNvPr id="4108" name="Text Box 32"/>
          <p:cNvSpPr txBox="1">
            <a:spLocks noChangeArrowheads="1"/>
          </p:cNvSpPr>
          <p:nvPr/>
        </p:nvSpPr>
        <p:spPr bwMode="auto">
          <a:xfrm>
            <a:off x="5508625" y="260350"/>
            <a:ext cx="2879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History</a:t>
            </a:r>
            <a:endParaRPr lang="en-US" altLang="en-US" sz="2400"/>
          </a:p>
        </p:txBody>
      </p:sp>
      <p:sp>
        <p:nvSpPr>
          <p:cNvPr id="4109" name="Line 33"/>
          <p:cNvSpPr>
            <a:spLocks noChangeShapeType="1"/>
          </p:cNvSpPr>
          <p:nvPr/>
        </p:nvSpPr>
        <p:spPr bwMode="auto">
          <a:xfrm>
            <a:off x="6659563" y="476250"/>
            <a:ext cx="21605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110" name="Line 34"/>
          <p:cNvSpPr>
            <a:spLocks noChangeShapeType="1"/>
          </p:cNvSpPr>
          <p:nvPr/>
        </p:nvSpPr>
        <p:spPr bwMode="auto">
          <a:xfrm flipH="1">
            <a:off x="3492500" y="476250"/>
            <a:ext cx="20161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grpSp>
        <p:nvGrpSpPr>
          <p:cNvPr id="4111" name="Group 65"/>
          <p:cNvGrpSpPr>
            <a:grpSpLocks/>
          </p:cNvGrpSpPr>
          <p:nvPr/>
        </p:nvGrpSpPr>
        <p:grpSpPr bwMode="auto">
          <a:xfrm>
            <a:off x="900113" y="5013325"/>
            <a:ext cx="7613650" cy="1655763"/>
            <a:chOff x="647" y="2976"/>
            <a:chExt cx="4796" cy="1134"/>
          </a:xfrm>
        </p:grpSpPr>
        <p:sp>
          <p:nvSpPr>
            <p:cNvPr id="4159" name="Rectangle 40"/>
            <p:cNvSpPr>
              <a:spLocks noChangeArrowheads="1"/>
            </p:cNvSpPr>
            <p:nvPr/>
          </p:nvSpPr>
          <p:spPr bwMode="auto">
            <a:xfrm>
              <a:off x="3470" y="2976"/>
              <a:ext cx="283"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nvGrpSpPr>
            <p:cNvPr id="4160" name="Group 57"/>
            <p:cNvGrpSpPr>
              <a:grpSpLocks/>
            </p:cNvGrpSpPr>
            <p:nvPr/>
          </p:nvGrpSpPr>
          <p:grpSpPr bwMode="auto">
            <a:xfrm>
              <a:off x="2064" y="2976"/>
              <a:ext cx="1418" cy="1134"/>
              <a:chOff x="1383" y="2931"/>
              <a:chExt cx="1418" cy="1134"/>
            </a:xfrm>
          </p:grpSpPr>
          <p:sp>
            <p:nvSpPr>
              <p:cNvPr id="4173" name="Rectangle 38"/>
              <p:cNvSpPr>
                <a:spLocks noChangeArrowheads="1"/>
              </p:cNvSpPr>
              <p:nvPr/>
            </p:nvSpPr>
            <p:spPr bwMode="auto">
              <a:xfrm>
                <a:off x="1383" y="2931"/>
                <a:ext cx="284"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74" name="Rectangle 39"/>
              <p:cNvSpPr>
                <a:spLocks noChangeArrowheads="1"/>
              </p:cNvSpPr>
              <p:nvPr/>
            </p:nvSpPr>
            <p:spPr bwMode="auto">
              <a:xfrm>
                <a:off x="1667" y="2931"/>
                <a:ext cx="283"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75" name="Rectangle 41"/>
              <p:cNvSpPr>
                <a:spLocks noChangeArrowheads="1"/>
              </p:cNvSpPr>
              <p:nvPr/>
            </p:nvSpPr>
            <p:spPr bwMode="auto">
              <a:xfrm>
                <a:off x="2517" y="2931"/>
                <a:ext cx="284"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76" name="Rectangle 42"/>
              <p:cNvSpPr>
                <a:spLocks noChangeArrowheads="1"/>
              </p:cNvSpPr>
              <p:nvPr/>
            </p:nvSpPr>
            <p:spPr bwMode="auto">
              <a:xfrm>
                <a:off x="2234" y="2931"/>
                <a:ext cx="283"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77" name="Rectangle 43"/>
              <p:cNvSpPr>
                <a:spLocks noChangeArrowheads="1"/>
              </p:cNvSpPr>
              <p:nvPr/>
            </p:nvSpPr>
            <p:spPr bwMode="auto">
              <a:xfrm>
                <a:off x="1950" y="2931"/>
                <a:ext cx="284"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sp>
          <p:nvSpPr>
            <p:cNvPr id="4161" name="Rectangle 45"/>
            <p:cNvSpPr>
              <a:spLocks noChangeArrowheads="1"/>
            </p:cNvSpPr>
            <p:nvPr/>
          </p:nvSpPr>
          <p:spPr bwMode="auto">
            <a:xfrm>
              <a:off x="3742" y="2976"/>
              <a:ext cx="284"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62" name="Rectangle 46"/>
            <p:cNvSpPr>
              <a:spLocks noChangeArrowheads="1"/>
            </p:cNvSpPr>
            <p:nvPr/>
          </p:nvSpPr>
          <p:spPr bwMode="auto">
            <a:xfrm>
              <a:off x="4014" y="2976"/>
              <a:ext cx="283"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63" name="Rectangle 47"/>
            <p:cNvSpPr>
              <a:spLocks noChangeArrowheads="1"/>
            </p:cNvSpPr>
            <p:nvPr/>
          </p:nvSpPr>
          <p:spPr bwMode="auto">
            <a:xfrm>
              <a:off x="5160" y="2976"/>
              <a:ext cx="283"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64" name="Rectangle 48"/>
            <p:cNvSpPr>
              <a:spLocks noChangeArrowheads="1"/>
            </p:cNvSpPr>
            <p:nvPr/>
          </p:nvSpPr>
          <p:spPr bwMode="auto">
            <a:xfrm>
              <a:off x="4876" y="2976"/>
              <a:ext cx="284"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65" name="Rectangle 49"/>
            <p:cNvSpPr>
              <a:spLocks noChangeArrowheads="1"/>
            </p:cNvSpPr>
            <p:nvPr/>
          </p:nvSpPr>
          <p:spPr bwMode="auto">
            <a:xfrm>
              <a:off x="4593" y="2976"/>
              <a:ext cx="283"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66" name="Rectangle 50"/>
            <p:cNvSpPr>
              <a:spLocks noChangeArrowheads="1"/>
            </p:cNvSpPr>
            <p:nvPr/>
          </p:nvSpPr>
          <p:spPr bwMode="auto">
            <a:xfrm>
              <a:off x="4309" y="2976"/>
              <a:ext cx="284"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nvGrpSpPr>
            <p:cNvPr id="4167" name="Group 58"/>
            <p:cNvGrpSpPr>
              <a:grpSpLocks/>
            </p:cNvGrpSpPr>
            <p:nvPr/>
          </p:nvGrpSpPr>
          <p:grpSpPr bwMode="auto">
            <a:xfrm>
              <a:off x="647" y="2976"/>
              <a:ext cx="1418" cy="1134"/>
              <a:chOff x="1383" y="2931"/>
              <a:chExt cx="1418" cy="1134"/>
            </a:xfrm>
          </p:grpSpPr>
          <p:sp>
            <p:nvSpPr>
              <p:cNvPr id="4168" name="Rectangle 59"/>
              <p:cNvSpPr>
                <a:spLocks noChangeArrowheads="1"/>
              </p:cNvSpPr>
              <p:nvPr/>
            </p:nvSpPr>
            <p:spPr bwMode="auto">
              <a:xfrm>
                <a:off x="1383" y="2931"/>
                <a:ext cx="284"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69" name="Rectangle 60"/>
              <p:cNvSpPr>
                <a:spLocks noChangeArrowheads="1"/>
              </p:cNvSpPr>
              <p:nvPr/>
            </p:nvSpPr>
            <p:spPr bwMode="auto">
              <a:xfrm>
                <a:off x="1667" y="2931"/>
                <a:ext cx="283"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70" name="Rectangle 61"/>
              <p:cNvSpPr>
                <a:spLocks noChangeArrowheads="1"/>
              </p:cNvSpPr>
              <p:nvPr/>
            </p:nvSpPr>
            <p:spPr bwMode="auto">
              <a:xfrm>
                <a:off x="2517" y="2931"/>
                <a:ext cx="284"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71" name="Rectangle 62"/>
              <p:cNvSpPr>
                <a:spLocks noChangeArrowheads="1"/>
              </p:cNvSpPr>
              <p:nvPr/>
            </p:nvSpPr>
            <p:spPr bwMode="auto">
              <a:xfrm>
                <a:off x="2234" y="2931"/>
                <a:ext cx="283"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72" name="Rectangle 63"/>
              <p:cNvSpPr>
                <a:spLocks noChangeArrowheads="1"/>
              </p:cNvSpPr>
              <p:nvPr/>
            </p:nvSpPr>
            <p:spPr bwMode="auto">
              <a:xfrm>
                <a:off x="1950" y="2931"/>
                <a:ext cx="284" cy="1134"/>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grpSp>
      <p:grpSp>
        <p:nvGrpSpPr>
          <p:cNvPr id="4112" name="Group 66"/>
          <p:cNvGrpSpPr>
            <a:grpSpLocks/>
          </p:cNvGrpSpPr>
          <p:nvPr/>
        </p:nvGrpSpPr>
        <p:grpSpPr bwMode="auto">
          <a:xfrm>
            <a:off x="6011863" y="2924175"/>
            <a:ext cx="2160587" cy="1657350"/>
            <a:chOff x="385" y="436"/>
            <a:chExt cx="1815" cy="1134"/>
          </a:xfrm>
        </p:grpSpPr>
        <p:sp>
          <p:nvSpPr>
            <p:cNvPr id="4154" name="Rectangle 67"/>
            <p:cNvSpPr>
              <a:spLocks noChangeArrowheads="1"/>
            </p:cNvSpPr>
            <p:nvPr/>
          </p:nvSpPr>
          <p:spPr bwMode="auto">
            <a:xfrm>
              <a:off x="385" y="436"/>
              <a:ext cx="363" cy="1134"/>
            </a:xfrm>
            <a:prstGeom prst="rect">
              <a:avLst/>
            </a:prstGeom>
            <a:solidFill>
              <a:srgbClr val="71FD5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55" name="Rectangle 68"/>
            <p:cNvSpPr>
              <a:spLocks noChangeArrowheads="1"/>
            </p:cNvSpPr>
            <p:nvPr/>
          </p:nvSpPr>
          <p:spPr bwMode="auto">
            <a:xfrm>
              <a:off x="748" y="436"/>
              <a:ext cx="363" cy="1134"/>
            </a:xfrm>
            <a:prstGeom prst="rect">
              <a:avLst/>
            </a:prstGeom>
            <a:solidFill>
              <a:srgbClr val="71FD5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56" name="Rectangle 69"/>
            <p:cNvSpPr>
              <a:spLocks noChangeArrowheads="1"/>
            </p:cNvSpPr>
            <p:nvPr/>
          </p:nvSpPr>
          <p:spPr bwMode="auto">
            <a:xfrm>
              <a:off x="1111" y="436"/>
              <a:ext cx="363" cy="1134"/>
            </a:xfrm>
            <a:prstGeom prst="rect">
              <a:avLst/>
            </a:prstGeom>
            <a:solidFill>
              <a:srgbClr val="71FD5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57" name="Rectangle 70"/>
            <p:cNvSpPr>
              <a:spLocks noChangeArrowheads="1"/>
            </p:cNvSpPr>
            <p:nvPr/>
          </p:nvSpPr>
          <p:spPr bwMode="auto">
            <a:xfrm>
              <a:off x="1474" y="436"/>
              <a:ext cx="363" cy="1134"/>
            </a:xfrm>
            <a:prstGeom prst="rect">
              <a:avLst/>
            </a:prstGeom>
            <a:solidFill>
              <a:srgbClr val="71FD5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4158" name="Rectangle 71"/>
            <p:cNvSpPr>
              <a:spLocks noChangeArrowheads="1"/>
            </p:cNvSpPr>
            <p:nvPr/>
          </p:nvSpPr>
          <p:spPr bwMode="auto">
            <a:xfrm>
              <a:off x="1837" y="436"/>
              <a:ext cx="363" cy="1134"/>
            </a:xfrm>
            <a:prstGeom prst="rect">
              <a:avLst/>
            </a:prstGeom>
            <a:solidFill>
              <a:srgbClr val="71FD5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sp>
        <p:nvSpPr>
          <p:cNvPr id="4113" name="Text Box 72"/>
          <p:cNvSpPr txBox="1">
            <a:spLocks noChangeArrowheads="1"/>
          </p:cNvSpPr>
          <p:nvPr/>
        </p:nvSpPr>
        <p:spPr bwMode="auto">
          <a:xfrm>
            <a:off x="3851275" y="4581525"/>
            <a:ext cx="2089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Prophets</a:t>
            </a:r>
            <a:endParaRPr lang="en-US" altLang="en-US" sz="2400"/>
          </a:p>
        </p:txBody>
      </p:sp>
      <p:sp>
        <p:nvSpPr>
          <p:cNvPr id="4114" name="Line 73"/>
          <p:cNvSpPr>
            <a:spLocks noChangeShapeType="1"/>
          </p:cNvSpPr>
          <p:nvPr/>
        </p:nvSpPr>
        <p:spPr bwMode="auto">
          <a:xfrm flipH="1">
            <a:off x="971550" y="4868863"/>
            <a:ext cx="2879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115" name="Line 74"/>
          <p:cNvSpPr>
            <a:spLocks noChangeShapeType="1"/>
          </p:cNvSpPr>
          <p:nvPr/>
        </p:nvSpPr>
        <p:spPr bwMode="auto">
          <a:xfrm>
            <a:off x="5292725" y="4868863"/>
            <a:ext cx="32400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116" name="Text Box 75"/>
          <p:cNvSpPr txBox="1">
            <a:spLocks noChangeArrowheads="1"/>
          </p:cNvSpPr>
          <p:nvPr/>
        </p:nvSpPr>
        <p:spPr bwMode="auto">
          <a:xfrm>
            <a:off x="6443663" y="2492375"/>
            <a:ext cx="19446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Wisdom</a:t>
            </a:r>
            <a:endParaRPr lang="en-US" altLang="en-US" sz="2400"/>
          </a:p>
        </p:txBody>
      </p:sp>
      <p:sp>
        <p:nvSpPr>
          <p:cNvPr id="4117" name="Line 76"/>
          <p:cNvSpPr>
            <a:spLocks noChangeShapeType="1"/>
          </p:cNvSpPr>
          <p:nvPr/>
        </p:nvSpPr>
        <p:spPr bwMode="auto">
          <a:xfrm flipH="1">
            <a:off x="6084888" y="2781300"/>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118" name="Line 77"/>
          <p:cNvSpPr>
            <a:spLocks noChangeShapeType="1"/>
          </p:cNvSpPr>
          <p:nvPr/>
        </p:nvSpPr>
        <p:spPr bwMode="auto">
          <a:xfrm>
            <a:off x="7667625" y="2781300"/>
            <a:ext cx="5048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120" name="Text Box 79"/>
          <p:cNvSpPr txBox="1">
            <a:spLocks noChangeArrowheads="1"/>
          </p:cNvSpPr>
          <p:nvPr/>
        </p:nvSpPr>
        <p:spPr bwMode="auto">
          <a:xfrm rot="-5400000">
            <a:off x="2928937" y="1184276"/>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Joshua</a:t>
            </a:r>
            <a:endParaRPr lang="en-US" altLang="en-US" sz="2400"/>
          </a:p>
        </p:txBody>
      </p:sp>
      <p:sp>
        <p:nvSpPr>
          <p:cNvPr id="4121" name="Text Box 80"/>
          <p:cNvSpPr txBox="1">
            <a:spLocks noChangeArrowheads="1"/>
          </p:cNvSpPr>
          <p:nvPr/>
        </p:nvSpPr>
        <p:spPr bwMode="auto">
          <a:xfrm rot="-5400000">
            <a:off x="3144043" y="1040607"/>
            <a:ext cx="18716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Judges</a:t>
            </a:r>
            <a:endParaRPr lang="en-US" altLang="en-US" sz="2400"/>
          </a:p>
        </p:txBody>
      </p:sp>
      <p:sp>
        <p:nvSpPr>
          <p:cNvPr id="4122" name="Text Box 81"/>
          <p:cNvSpPr txBox="1">
            <a:spLocks noChangeArrowheads="1"/>
          </p:cNvSpPr>
          <p:nvPr/>
        </p:nvSpPr>
        <p:spPr bwMode="auto">
          <a:xfrm rot="-5400000">
            <a:off x="3648075" y="823913"/>
            <a:ext cx="1873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Ruth</a:t>
            </a:r>
            <a:endParaRPr lang="en-US" altLang="en-US" sz="2400"/>
          </a:p>
        </p:txBody>
      </p:sp>
      <p:sp>
        <p:nvSpPr>
          <p:cNvPr id="4123" name="Text Box 82"/>
          <p:cNvSpPr txBox="1">
            <a:spLocks noChangeArrowheads="1"/>
          </p:cNvSpPr>
          <p:nvPr/>
        </p:nvSpPr>
        <p:spPr bwMode="auto">
          <a:xfrm rot="-5400000">
            <a:off x="4008437" y="1039813"/>
            <a:ext cx="2016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1 Samuel</a:t>
            </a:r>
            <a:endParaRPr lang="en-US" altLang="en-US" sz="2400"/>
          </a:p>
        </p:txBody>
      </p:sp>
      <p:sp>
        <p:nvSpPr>
          <p:cNvPr id="4124" name="Text Box 83"/>
          <p:cNvSpPr txBox="1">
            <a:spLocks noChangeArrowheads="1"/>
          </p:cNvSpPr>
          <p:nvPr/>
        </p:nvSpPr>
        <p:spPr bwMode="auto">
          <a:xfrm rot="-5400000">
            <a:off x="4656931" y="1112044"/>
            <a:ext cx="17287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2 Samuel</a:t>
            </a:r>
            <a:endParaRPr lang="en-US" altLang="en-US" sz="2400"/>
          </a:p>
        </p:txBody>
      </p:sp>
      <p:sp>
        <p:nvSpPr>
          <p:cNvPr id="4125" name="Text Box 84"/>
          <p:cNvSpPr txBox="1">
            <a:spLocks noChangeArrowheads="1"/>
          </p:cNvSpPr>
          <p:nvPr/>
        </p:nvSpPr>
        <p:spPr bwMode="auto">
          <a:xfrm rot="-5400000">
            <a:off x="5016500" y="1041400"/>
            <a:ext cx="1873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1 Kings</a:t>
            </a:r>
            <a:endParaRPr lang="en-US" altLang="en-US" sz="2400"/>
          </a:p>
        </p:txBody>
      </p:sp>
      <p:sp>
        <p:nvSpPr>
          <p:cNvPr id="4126" name="Text Box 85"/>
          <p:cNvSpPr txBox="1">
            <a:spLocks noChangeArrowheads="1"/>
          </p:cNvSpPr>
          <p:nvPr/>
        </p:nvSpPr>
        <p:spPr bwMode="auto">
          <a:xfrm rot="-5400000">
            <a:off x="5628481" y="1148557"/>
            <a:ext cx="15128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2 Kings</a:t>
            </a:r>
            <a:endParaRPr lang="en-US" altLang="en-US" sz="2400"/>
          </a:p>
        </p:txBody>
      </p:sp>
      <p:sp>
        <p:nvSpPr>
          <p:cNvPr id="4127" name="Text Box 86"/>
          <p:cNvSpPr txBox="1">
            <a:spLocks noChangeArrowheads="1"/>
          </p:cNvSpPr>
          <p:nvPr/>
        </p:nvSpPr>
        <p:spPr bwMode="auto">
          <a:xfrm rot="-5400000">
            <a:off x="5907882" y="1226344"/>
            <a:ext cx="19002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000"/>
              <a:t>1 Chronicles</a:t>
            </a:r>
            <a:endParaRPr lang="en-US" altLang="en-US" sz="2000"/>
          </a:p>
        </p:txBody>
      </p:sp>
      <p:sp>
        <p:nvSpPr>
          <p:cNvPr id="4128" name="Text Box 87"/>
          <p:cNvSpPr txBox="1">
            <a:spLocks noChangeArrowheads="1"/>
          </p:cNvSpPr>
          <p:nvPr/>
        </p:nvSpPr>
        <p:spPr bwMode="auto">
          <a:xfrm rot="-5400000">
            <a:off x="6426994" y="1286669"/>
            <a:ext cx="17287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000"/>
              <a:t>2 Chronicles</a:t>
            </a:r>
            <a:endParaRPr lang="en-US" altLang="en-US" sz="2000"/>
          </a:p>
        </p:txBody>
      </p:sp>
      <p:sp>
        <p:nvSpPr>
          <p:cNvPr id="4129" name="Text Box 88"/>
          <p:cNvSpPr txBox="1">
            <a:spLocks noChangeArrowheads="1"/>
          </p:cNvSpPr>
          <p:nvPr/>
        </p:nvSpPr>
        <p:spPr bwMode="auto">
          <a:xfrm rot="-5400000">
            <a:off x="6925468" y="1075532"/>
            <a:ext cx="1655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Ezra</a:t>
            </a:r>
            <a:endParaRPr lang="en-US" altLang="en-US" sz="2400"/>
          </a:p>
        </p:txBody>
      </p:sp>
      <p:sp>
        <p:nvSpPr>
          <p:cNvPr id="4130" name="Text Box 89"/>
          <p:cNvSpPr txBox="1">
            <a:spLocks noChangeArrowheads="1"/>
          </p:cNvSpPr>
          <p:nvPr/>
        </p:nvSpPr>
        <p:spPr bwMode="auto">
          <a:xfrm rot="-5400000">
            <a:off x="7154862" y="1062038"/>
            <a:ext cx="2060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Nehemiah</a:t>
            </a:r>
            <a:endParaRPr lang="en-US" altLang="en-US" sz="2400"/>
          </a:p>
        </p:txBody>
      </p:sp>
      <p:sp>
        <p:nvSpPr>
          <p:cNvPr id="4131" name="Text Box 90"/>
          <p:cNvSpPr txBox="1">
            <a:spLocks noChangeArrowheads="1"/>
          </p:cNvSpPr>
          <p:nvPr/>
        </p:nvSpPr>
        <p:spPr bwMode="auto">
          <a:xfrm rot="-5400000">
            <a:off x="8004175" y="1147763"/>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Esther</a:t>
            </a:r>
            <a:endParaRPr lang="en-US" altLang="en-US" sz="2400"/>
          </a:p>
        </p:txBody>
      </p:sp>
      <p:sp>
        <p:nvSpPr>
          <p:cNvPr id="4132" name="Text Box 91"/>
          <p:cNvSpPr txBox="1">
            <a:spLocks noChangeArrowheads="1"/>
          </p:cNvSpPr>
          <p:nvPr/>
        </p:nvSpPr>
        <p:spPr bwMode="auto">
          <a:xfrm rot="-5400000">
            <a:off x="5449093" y="3272632"/>
            <a:ext cx="14398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Job</a:t>
            </a:r>
            <a:endParaRPr lang="en-US" altLang="en-US" sz="2400"/>
          </a:p>
        </p:txBody>
      </p:sp>
      <p:sp>
        <p:nvSpPr>
          <p:cNvPr id="4133" name="Text Box 92"/>
          <p:cNvSpPr txBox="1">
            <a:spLocks noChangeArrowheads="1"/>
          </p:cNvSpPr>
          <p:nvPr/>
        </p:nvSpPr>
        <p:spPr bwMode="auto">
          <a:xfrm rot="-5400000">
            <a:off x="5844381" y="3307557"/>
            <a:ext cx="1655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Psalms</a:t>
            </a:r>
            <a:endParaRPr lang="en-US" altLang="en-US" sz="2400"/>
          </a:p>
        </p:txBody>
      </p:sp>
      <p:sp>
        <p:nvSpPr>
          <p:cNvPr id="4134" name="Text Box 93"/>
          <p:cNvSpPr txBox="1">
            <a:spLocks noChangeArrowheads="1"/>
          </p:cNvSpPr>
          <p:nvPr/>
        </p:nvSpPr>
        <p:spPr bwMode="auto">
          <a:xfrm rot="-5400000">
            <a:off x="6241256" y="3344069"/>
            <a:ext cx="17287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Proverbs</a:t>
            </a:r>
            <a:endParaRPr lang="en-US" altLang="en-US" sz="2400"/>
          </a:p>
        </p:txBody>
      </p:sp>
      <p:sp>
        <p:nvSpPr>
          <p:cNvPr id="4135" name="Text Box 94"/>
          <p:cNvSpPr txBox="1">
            <a:spLocks noChangeArrowheads="1"/>
          </p:cNvSpPr>
          <p:nvPr/>
        </p:nvSpPr>
        <p:spPr bwMode="auto">
          <a:xfrm rot="-5400000">
            <a:off x="6462713" y="3338512"/>
            <a:ext cx="19431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000"/>
              <a:t>Ecclesiastes</a:t>
            </a:r>
            <a:endParaRPr lang="en-US" altLang="en-US" sz="2000"/>
          </a:p>
        </p:txBody>
      </p:sp>
      <p:sp>
        <p:nvSpPr>
          <p:cNvPr id="4136" name="Text Box 95"/>
          <p:cNvSpPr txBox="1">
            <a:spLocks noChangeArrowheads="1"/>
          </p:cNvSpPr>
          <p:nvPr/>
        </p:nvSpPr>
        <p:spPr bwMode="auto">
          <a:xfrm rot="-5400000">
            <a:off x="6915944" y="3390106"/>
            <a:ext cx="20161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1800"/>
              <a:t>Song of Songs</a:t>
            </a:r>
            <a:endParaRPr lang="en-US" altLang="en-US" sz="1800"/>
          </a:p>
        </p:txBody>
      </p:sp>
      <p:sp>
        <p:nvSpPr>
          <p:cNvPr id="4137" name="Text Box 96"/>
          <p:cNvSpPr txBox="1">
            <a:spLocks noChangeArrowheads="1"/>
          </p:cNvSpPr>
          <p:nvPr/>
        </p:nvSpPr>
        <p:spPr bwMode="auto">
          <a:xfrm rot="-5400000">
            <a:off x="228600" y="5253038"/>
            <a:ext cx="1800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Isaiah</a:t>
            </a:r>
            <a:endParaRPr lang="en-US" altLang="en-US" sz="2400"/>
          </a:p>
        </p:txBody>
      </p:sp>
      <p:sp>
        <p:nvSpPr>
          <p:cNvPr id="4138" name="Text Box 97"/>
          <p:cNvSpPr txBox="1">
            <a:spLocks noChangeArrowheads="1"/>
          </p:cNvSpPr>
          <p:nvPr/>
        </p:nvSpPr>
        <p:spPr bwMode="auto">
          <a:xfrm rot="-5400000">
            <a:off x="732632" y="5468144"/>
            <a:ext cx="16557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Jeremiah</a:t>
            </a:r>
            <a:endParaRPr lang="en-US" altLang="en-US" sz="2400"/>
          </a:p>
        </p:txBody>
      </p:sp>
      <p:sp>
        <p:nvSpPr>
          <p:cNvPr id="4139" name="Text Box 98"/>
          <p:cNvSpPr txBox="1">
            <a:spLocks noChangeArrowheads="1"/>
          </p:cNvSpPr>
          <p:nvPr/>
        </p:nvSpPr>
        <p:spPr bwMode="auto">
          <a:xfrm rot="-5400000">
            <a:off x="1097757" y="5607844"/>
            <a:ext cx="17287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000"/>
              <a:t>Lamentations</a:t>
            </a:r>
            <a:endParaRPr lang="en-US" altLang="en-US" sz="2000"/>
          </a:p>
        </p:txBody>
      </p:sp>
      <p:sp>
        <p:nvSpPr>
          <p:cNvPr id="4140" name="Text Box 99"/>
          <p:cNvSpPr txBox="1">
            <a:spLocks noChangeArrowheads="1"/>
          </p:cNvSpPr>
          <p:nvPr/>
        </p:nvSpPr>
        <p:spPr bwMode="auto">
          <a:xfrm rot="-5400000">
            <a:off x="1488281" y="5288757"/>
            <a:ext cx="18716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Ezekiel</a:t>
            </a:r>
            <a:endParaRPr lang="en-US" altLang="en-US" sz="2400"/>
          </a:p>
        </p:txBody>
      </p:sp>
      <p:sp>
        <p:nvSpPr>
          <p:cNvPr id="4141" name="Text Box 100"/>
          <p:cNvSpPr txBox="1">
            <a:spLocks noChangeArrowheads="1"/>
          </p:cNvSpPr>
          <p:nvPr/>
        </p:nvSpPr>
        <p:spPr bwMode="auto">
          <a:xfrm rot="-5400000">
            <a:off x="3072607" y="5433219"/>
            <a:ext cx="14398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Joel</a:t>
            </a:r>
            <a:endParaRPr lang="en-US" altLang="en-US" sz="2400"/>
          </a:p>
        </p:txBody>
      </p:sp>
      <p:sp>
        <p:nvSpPr>
          <p:cNvPr id="4142" name="Text Box 101"/>
          <p:cNvSpPr txBox="1">
            <a:spLocks noChangeArrowheads="1"/>
          </p:cNvSpPr>
          <p:nvPr/>
        </p:nvSpPr>
        <p:spPr bwMode="auto">
          <a:xfrm rot="-5400000">
            <a:off x="3504406" y="5431632"/>
            <a:ext cx="15827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Amos</a:t>
            </a:r>
            <a:endParaRPr lang="en-US" altLang="en-US" sz="2400"/>
          </a:p>
        </p:txBody>
      </p:sp>
      <p:sp>
        <p:nvSpPr>
          <p:cNvPr id="4143" name="Text Box 102"/>
          <p:cNvSpPr txBox="1">
            <a:spLocks noChangeArrowheads="1"/>
          </p:cNvSpPr>
          <p:nvPr/>
        </p:nvSpPr>
        <p:spPr bwMode="auto">
          <a:xfrm rot="-5400000">
            <a:off x="4044950" y="5613401"/>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Obadiah</a:t>
            </a:r>
            <a:endParaRPr lang="en-US" altLang="en-US" sz="2400"/>
          </a:p>
        </p:txBody>
      </p:sp>
      <p:sp>
        <p:nvSpPr>
          <p:cNvPr id="4144" name="Text Box 103"/>
          <p:cNvSpPr txBox="1">
            <a:spLocks noChangeArrowheads="1"/>
          </p:cNvSpPr>
          <p:nvPr/>
        </p:nvSpPr>
        <p:spPr bwMode="auto">
          <a:xfrm rot="-5400000">
            <a:off x="2316957" y="5541169"/>
            <a:ext cx="1223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Daniel</a:t>
            </a:r>
            <a:endParaRPr lang="en-US" altLang="en-US" sz="2400"/>
          </a:p>
        </p:txBody>
      </p:sp>
      <p:sp>
        <p:nvSpPr>
          <p:cNvPr id="4145" name="Text Box 104"/>
          <p:cNvSpPr txBox="1">
            <a:spLocks noChangeArrowheads="1"/>
          </p:cNvSpPr>
          <p:nvPr/>
        </p:nvSpPr>
        <p:spPr bwMode="auto">
          <a:xfrm rot="-5400000">
            <a:off x="2532063" y="5397500"/>
            <a:ext cx="165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Hosea</a:t>
            </a:r>
            <a:endParaRPr lang="en-US" altLang="en-US" sz="2400"/>
          </a:p>
        </p:txBody>
      </p:sp>
      <p:sp>
        <p:nvSpPr>
          <p:cNvPr id="4146" name="Text Box 105"/>
          <p:cNvSpPr txBox="1">
            <a:spLocks noChangeArrowheads="1"/>
          </p:cNvSpPr>
          <p:nvPr/>
        </p:nvSpPr>
        <p:spPr bwMode="auto">
          <a:xfrm rot="-5400000">
            <a:off x="4584700" y="5576888"/>
            <a:ext cx="1152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Jonah</a:t>
            </a:r>
            <a:endParaRPr lang="en-US" altLang="en-US" sz="2400"/>
          </a:p>
        </p:txBody>
      </p:sp>
      <p:sp>
        <p:nvSpPr>
          <p:cNvPr id="4147" name="Text Box 106"/>
          <p:cNvSpPr txBox="1">
            <a:spLocks noChangeArrowheads="1"/>
          </p:cNvSpPr>
          <p:nvPr/>
        </p:nvSpPr>
        <p:spPr bwMode="auto">
          <a:xfrm rot="-5400000">
            <a:off x="4692650" y="5253038"/>
            <a:ext cx="1800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Micah</a:t>
            </a:r>
            <a:endParaRPr lang="en-US" altLang="en-US" sz="2400"/>
          </a:p>
        </p:txBody>
      </p:sp>
      <p:sp>
        <p:nvSpPr>
          <p:cNvPr id="4148" name="Text Box 107"/>
          <p:cNvSpPr txBox="1">
            <a:spLocks noChangeArrowheads="1"/>
          </p:cNvSpPr>
          <p:nvPr/>
        </p:nvSpPr>
        <p:spPr bwMode="auto">
          <a:xfrm rot="-5400000">
            <a:off x="5088731" y="5215732"/>
            <a:ext cx="18716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Nahum</a:t>
            </a:r>
            <a:endParaRPr lang="en-US" altLang="en-US" sz="2400"/>
          </a:p>
        </p:txBody>
      </p:sp>
      <p:sp>
        <p:nvSpPr>
          <p:cNvPr id="4149" name="Text Box 108"/>
          <p:cNvSpPr txBox="1">
            <a:spLocks noChangeArrowheads="1"/>
          </p:cNvSpPr>
          <p:nvPr/>
        </p:nvSpPr>
        <p:spPr bwMode="auto">
          <a:xfrm rot="-5400000">
            <a:off x="5232400" y="5216526"/>
            <a:ext cx="2447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Habakkuk</a:t>
            </a:r>
            <a:endParaRPr lang="en-US" altLang="en-US" sz="2400"/>
          </a:p>
        </p:txBody>
      </p:sp>
      <p:sp>
        <p:nvSpPr>
          <p:cNvPr id="4150" name="Text Box 109"/>
          <p:cNvSpPr txBox="1">
            <a:spLocks noChangeArrowheads="1"/>
          </p:cNvSpPr>
          <p:nvPr/>
        </p:nvSpPr>
        <p:spPr bwMode="auto">
          <a:xfrm rot="-5400000">
            <a:off x="6097588" y="5503863"/>
            <a:ext cx="172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Zephaniah</a:t>
            </a:r>
            <a:endParaRPr lang="en-US" altLang="en-US" sz="2400"/>
          </a:p>
        </p:txBody>
      </p:sp>
      <p:sp>
        <p:nvSpPr>
          <p:cNvPr id="4151" name="Text Box 110"/>
          <p:cNvSpPr txBox="1">
            <a:spLocks noChangeArrowheads="1"/>
          </p:cNvSpPr>
          <p:nvPr/>
        </p:nvSpPr>
        <p:spPr bwMode="auto">
          <a:xfrm rot="-5400000">
            <a:off x="6384925" y="5216526"/>
            <a:ext cx="2016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Haggai</a:t>
            </a:r>
            <a:endParaRPr lang="en-US" altLang="en-US" sz="2400"/>
          </a:p>
        </p:txBody>
      </p:sp>
      <p:sp>
        <p:nvSpPr>
          <p:cNvPr id="4152" name="Text Box 111"/>
          <p:cNvSpPr txBox="1">
            <a:spLocks noChangeArrowheads="1"/>
          </p:cNvSpPr>
          <p:nvPr/>
        </p:nvSpPr>
        <p:spPr bwMode="auto">
          <a:xfrm rot="-5400000">
            <a:off x="6960394" y="5504657"/>
            <a:ext cx="17287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Zechariah</a:t>
            </a:r>
            <a:endParaRPr lang="en-US" altLang="en-US" sz="2400"/>
          </a:p>
        </p:txBody>
      </p:sp>
      <p:sp>
        <p:nvSpPr>
          <p:cNvPr id="4153" name="Text Box 112"/>
          <p:cNvSpPr txBox="1">
            <a:spLocks noChangeArrowheads="1"/>
          </p:cNvSpPr>
          <p:nvPr/>
        </p:nvSpPr>
        <p:spPr bwMode="auto">
          <a:xfrm rot="-5400000">
            <a:off x="7248525" y="5287963"/>
            <a:ext cx="2016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Malachi</a:t>
            </a:r>
            <a:endParaRPr lang="en-US" altLang="en-US" sz="2400"/>
          </a:p>
        </p:txBody>
      </p:sp>
      <p:sp>
        <p:nvSpPr>
          <p:cNvPr id="2" name="Rectangle 1"/>
          <p:cNvSpPr/>
          <p:nvPr/>
        </p:nvSpPr>
        <p:spPr>
          <a:xfrm>
            <a:off x="464213" y="2609713"/>
            <a:ext cx="5285712" cy="1754326"/>
          </a:xfrm>
          <a:prstGeom prst="rect">
            <a:avLst/>
          </a:prstGeom>
          <a:noFill/>
        </p:spPr>
        <p:txBody>
          <a:bodyPr wrap="square" lIns="91440" tIns="45720" rIns="91440" bIns="45720">
            <a:spAutoFit/>
          </a:bodyPr>
          <a:lstStyle/>
          <a:p>
            <a:pPr algn="ctr"/>
            <a:r>
              <a:rPr lang="en-US" sz="5400" b="1" cap="none" spc="0" dirty="0">
                <a:ln w="1905"/>
                <a:solidFill>
                  <a:schemeClr val="accent2">
                    <a:lumMod val="75000"/>
                  </a:schemeClr>
                </a:solidFill>
                <a:latin typeface="Libre Franklin" panose="00000500000000000000" pitchFamily="2" charset="0"/>
              </a:rPr>
              <a:t>The Old Testament</a:t>
            </a:r>
          </a:p>
        </p:txBody>
      </p:sp>
    </p:spTree>
    <p:extLst>
      <p:ext uri="{BB962C8B-B14F-4D97-AF65-F5344CB8AC3E}">
        <p14:creationId xmlns:p14="http://schemas.microsoft.com/office/powerpoint/2010/main" val="28626217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17"/>
          <p:cNvGrpSpPr>
            <a:grpSpLocks/>
          </p:cNvGrpSpPr>
          <p:nvPr/>
        </p:nvGrpSpPr>
        <p:grpSpPr bwMode="auto">
          <a:xfrm>
            <a:off x="395288" y="620713"/>
            <a:ext cx="1728787" cy="1728787"/>
            <a:chOff x="748" y="436"/>
            <a:chExt cx="1089" cy="1089"/>
          </a:xfrm>
        </p:grpSpPr>
        <p:sp>
          <p:nvSpPr>
            <p:cNvPr id="5194" name="Rectangle 11"/>
            <p:cNvSpPr>
              <a:spLocks noChangeArrowheads="1"/>
            </p:cNvSpPr>
            <p:nvPr/>
          </p:nvSpPr>
          <p:spPr bwMode="auto">
            <a:xfrm>
              <a:off x="748" y="436"/>
              <a:ext cx="272" cy="1089"/>
            </a:xfrm>
            <a:prstGeom prst="rect">
              <a:avLst/>
            </a:prstGeom>
            <a:solidFill>
              <a:srgbClr val="C0A4D8"/>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95" name="Rectangle 12"/>
            <p:cNvSpPr>
              <a:spLocks noChangeArrowheads="1"/>
            </p:cNvSpPr>
            <p:nvPr/>
          </p:nvSpPr>
          <p:spPr bwMode="auto">
            <a:xfrm>
              <a:off x="1020" y="436"/>
              <a:ext cx="272" cy="1089"/>
            </a:xfrm>
            <a:prstGeom prst="rect">
              <a:avLst/>
            </a:prstGeom>
            <a:solidFill>
              <a:srgbClr val="C0A4D8"/>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96" name="Rectangle 13"/>
            <p:cNvSpPr>
              <a:spLocks noChangeArrowheads="1"/>
            </p:cNvSpPr>
            <p:nvPr/>
          </p:nvSpPr>
          <p:spPr bwMode="auto">
            <a:xfrm>
              <a:off x="1292" y="436"/>
              <a:ext cx="273" cy="1089"/>
            </a:xfrm>
            <a:prstGeom prst="rect">
              <a:avLst/>
            </a:prstGeom>
            <a:solidFill>
              <a:srgbClr val="C0A4D8"/>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97" name="Rectangle 15"/>
            <p:cNvSpPr>
              <a:spLocks noChangeArrowheads="1"/>
            </p:cNvSpPr>
            <p:nvPr/>
          </p:nvSpPr>
          <p:spPr bwMode="auto">
            <a:xfrm>
              <a:off x="1565" y="436"/>
              <a:ext cx="272" cy="1089"/>
            </a:xfrm>
            <a:prstGeom prst="rect">
              <a:avLst/>
            </a:prstGeom>
            <a:solidFill>
              <a:srgbClr val="C0A4D8"/>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sp>
        <p:nvSpPr>
          <p:cNvPr id="5123" name="Rectangle 16"/>
          <p:cNvSpPr>
            <a:spLocks noChangeArrowheads="1"/>
          </p:cNvSpPr>
          <p:nvPr/>
        </p:nvSpPr>
        <p:spPr bwMode="auto">
          <a:xfrm>
            <a:off x="3059113" y="620713"/>
            <a:ext cx="431800" cy="1727200"/>
          </a:xfrm>
          <a:prstGeom prst="rect">
            <a:avLst/>
          </a:prstGeom>
          <a:solidFill>
            <a:srgbClr val="9DEBFB"/>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nvGrpSpPr>
          <p:cNvPr id="5124" name="Group 49"/>
          <p:cNvGrpSpPr>
            <a:grpSpLocks/>
          </p:cNvGrpSpPr>
          <p:nvPr/>
        </p:nvGrpSpPr>
        <p:grpSpPr bwMode="auto">
          <a:xfrm>
            <a:off x="468313" y="4941888"/>
            <a:ext cx="3457575" cy="1728787"/>
            <a:chOff x="385" y="1979"/>
            <a:chExt cx="2178" cy="1089"/>
          </a:xfrm>
        </p:grpSpPr>
        <p:grpSp>
          <p:nvGrpSpPr>
            <p:cNvPr id="5184" name="Group 33"/>
            <p:cNvGrpSpPr>
              <a:grpSpLocks/>
            </p:cNvGrpSpPr>
            <p:nvPr/>
          </p:nvGrpSpPr>
          <p:grpSpPr bwMode="auto">
            <a:xfrm>
              <a:off x="385" y="1979"/>
              <a:ext cx="1089" cy="1089"/>
              <a:chOff x="748" y="436"/>
              <a:chExt cx="1089" cy="1089"/>
            </a:xfrm>
          </p:grpSpPr>
          <p:sp>
            <p:nvSpPr>
              <p:cNvPr id="5190" name="Rectangle 34"/>
              <p:cNvSpPr>
                <a:spLocks noChangeArrowheads="1"/>
              </p:cNvSpPr>
              <p:nvPr/>
            </p:nvSpPr>
            <p:spPr bwMode="auto">
              <a:xfrm>
                <a:off x="748" y="436"/>
                <a:ext cx="272" cy="1089"/>
              </a:xfrm>
              <a:prstGeom prst="rect">
                <a:avLst/>
              </a:prstGeom>
              <a:solidFill>
                <a:srgbClr val="E17A69"/>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91" name="Rectangle 35"/>
              <p:cNvSpPr>
                <a:spLocks noChangeArrowheads="1"/>
              </p:cNvSpPr>
              <p:nvPr/>
            </p:nvSpPr>
            <p:spPr bwMode="auto">
              <a:xfrm>
                <a:off x="1020" y="436"/>
                <a:ext cx="272" cy="1089"/>
              </a:xfrm>
              <a:prstGeom prst="rect">
                <a:avLst/>
              </a:prstGeom>
              <a:solidFill>
                <a:srgbClr val="E17A69"/>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92" name="Rectangle 36"/>
              <p:cNvSpPr>
                <a:spLocks noChangeArrowheads="1"/>
              </p:cNvSpPr>
              <p:nvPr/>
            </p:nvSpPr>
            <p:spPr bwMode="auto">
              <a:xfrm>
                <a:off x="1292" y="436"/>
                <a:ext cx="273" cy="1089"/>
              </a:xfrm>
              <a:prstGeom prst="rect">
                <a:avLst/>
              </a:prstGeom>
              <a:solidFill>
                <a:srgbClr val="E17A69"/>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93" name="Rectangle 37"/>
              <p:cNvSpPr>
                <a:spLocks noChangeArrowheads="1"/>
              </p:cNvSpPr>
              <p:nvPr/>
            </p:nvSpPr>
            <p:spPr bwMode="auto">
              <a:xfrm>
                <a:off x="1565" y="436"/>
                <a:ext cx="272" cy="1089"/>
              </a:xfrm>
              <a:prstGeom prst="rect">
                <a:avLst/>
              </a:prstGeom>
              <a:solidFill>
                <a:srgbClr val="E17A69"/>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grpSp>
          <p:nvGrpSpPr>
            <p:cNvPr id="5185" name="Group 38"/>
            <p:cNvGrpSpPr>
              <a:grpSpLocks/>
            </p:cNvGrpSpPr>
            <p:nvPr/>
          </p:nvGrpSpPr>
          <p:grpSpPr bwMode="auto">
            <a:xfrm>
              <a:off x="1474" y="1979"/>
              <a:ext cx="1089" cy="1089"/>
              <a:chOff x="748" y="436"/>
              <a:chExt cx="1089" cy="1089"/>
            </a:xfrm>
          </p:grpSpPr>
          <p:sp>
            <p:nvSpPr>
              <p:cNvPr id="5186" name="Rectangle 39"/>
              <p:cNvSpPr>
                <a:spLocks noChangeArrowheads="1"/>
              </p:cNvSpPr>
              <p:nvPr/>
            </p:nvSpPr>
            <p:spPr bwMode="auto">
              <a:xfrm>
                <a:off x="748" y="436"/>
                <a:ext cx="272" cy="1089"/>
              </a:xfrm>
              <a:prstGeom prst="rect">
                <a:avLst/>
              </a:prstGeom>
              <a:solidFill>
                <a:srgbClr val="E17A69"/>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87" name="Rectangle 40"/>
              <p:cNvSpPr>
                <a:spLocks noChangeArrowheads="1"/>
              </p:cNvSpPr>
              <p:nvPr/>
            </p:nvSpPr>
            <p:spPr bwMode="auto">
              <a:xfrm>
                <a:off x="1020" y="436"/>
                <a:ext cx="272" cy="1089"/>
              </a:xfrm>
              <a:prstGeom prst="rect">
                <a:avLst/>
              </a:prstGeom>
              <a:solidFill>
                <a:srgbClr val="E17A69"/>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88" name="Rectangle 41"/>
              <p:cNvSpPr>
                <a:spLocks noChangeArrowheads="1"/>
              </p:cNvSpPr>
              <p:nvPr/>
            </p:nvSpPr>
            <p:spPr bwMode="auto">
              <a:xfrm>
                <a:off x="1292" y="436"/>
                <a:ext cx="273" cy="1089"/>
              </a:xfrm>
              <a:prstGeom prst="rect">
                <a:avLst/>
              </a:prstGeom>
              <a:solidFill>
                <a:srgbClr val="E17A69"/>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89" name="Rectangle 42"/>
              <p:cNvSpPr>
                <a:spLocks noChangeArrowheads="1"/>
              </p:cNvSpPr>
              <p:nvPr/>
            </p:nvSpPr>
            <p:spPr bwMode="auto">
              <a:xfrm>
                <a:off x="1565" y="436"/>
                <a:ext cx="272" cy="1089"/>
              </a:xfrm>
              <a:prstGeom prst="rect">
                <a:avLst/>
              </a:prstGeom>
              <a:solidFill>
                <a:srgbClr val="E17A69"/>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grpSp>
      <p:sp>
        <p:nvSpPr>
          <p:cNvPr id="5125" name="Rectangle 48"/>
          <p:cNvSpPr>
            <a:spLocks noChangeArrowheads="1"/>
          </p:cNvSpPr>
          <p:nvPr/>
        </p:nvSpPr>
        <p:spPr bwMode="auto">
          <a:xfrm>
            <a:off x="5076825" y="4941888"/>
            <a:ext cx="431800" cy="1727200"/>
          </a:xfrm>
          <a:prstGeom prst="rect">
            <a:avLst/>
          </a:prstGeom>
          <a:solidFill>
            <a:srgbClr val="FDB165"/>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nvGrpSpPr>
          <p:cNvPr id="5126" name="Group 51"/>
          <p:cNvGrpSpPr>
            <a:grpSpLocks/>
          </p:cNvGrpSpPr>
          <p:nvPr/>
        </p:nvGrpSpPr>
        <p:grpSpPr bwMode="auto">
          <a:xfrm>
            <a:off x="468313" y="2781300"/>
            <a:ext cx="5832475" cy="1727200"/>
            <a:chOff x="249" y="1616"/>
            <a:chExt cx="3674" cy="1088"/>
          </a:xfrm>
        </p:grpSpPr>
        <p:grpSp>
          <p:nvGrpSpPr>
            <p:cNvPr id="5168" name="Group 18"/>
            <p:cNvGrpSpPr>
              <a:grpSpLocks/>
            </p:cNvGrpSpPr>
            <p:nvPr/>
          </p:nvGrpSpPr>
          <p:grpSpPr bwMode="auto">
            <a:xfrm>
              <a:off x="249" y="1616"/>
              <a:ext cx="3402" cy="1088"/>
              <a:chOff x="431" y="2341"/>
              <a:chExt cx="4355" cy="1134"/>
            </a:xfrm>
          </p:grpSpPr>
          <p:grpSp>
            <p:nvGrpSpPr>
              <p:cNvPr id="5170" name="Group 19"/>
              <p:cNvGrpSpPr>
                <a:grpSpLocks/>
              </p:cNvGrpSpPr>
              <p:nvPr/>
            </p:nvGrpSpPr>
            <p:grpSpPr bwMode="auto">
              <a:xfrm>
                <a:off x="431" y="2341"/>
                <a:ext cx="2178" cy="1134"/>
                <a:chOff x="2517" y="436"/>
                <a:chExt cx="2178" cy="1134"/>
              </a:xfrm>
            </p:grpSpPr>
            <p:sp>
              <p:nvSpPr>
                <p:cNvPr id="5178" name="Rectangle 20"/>
                <p:cNvSpPr>
                  <a:spLocks noChangeArrowheads="1"/>
                </p:cNvSpPr>
                <p:nvPr/>
              </p:nvSpPr>
              <p:spPr bwMode="auto">
                <a:xfrm>
                  <a:off x="2517" y="436"/>
                  <a:ext cx="363" cy="1134"/>
                </a:xfrm>
                <a:prstGeom prst="rect">
                  <a:avLst/>
                </a:prstGeom>
                <a:solidFill>
                  <a:srgbClr val="B2B2B2"/>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79" name="Rectangle 21"/>
                <p:cNvSpPr>
                  <a:spLocks noChangeArrowheads="1"/>
                </p:cNvSpPr>
                <p:nvPr/>
              </p:nvSpPr>
              <p:spPr bwMode="auto">
                <a:xfrm>
                  <a:off x="2880" y="436"/>
                  <a:ext cx="363" cy="1134"/>
                </a:xfrm>
                <a:prstGeom prst="rect">
                  <a:avLst/>
                </a:prstGeom>
                <a:solidFill>
                  <a:srgbClr val="B2B2B2"/>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80" name="Rectangle 22"/>
                <p:cNvSpPr>
                  <a:spLocks noChangeArrowheads="1"/>
                </p:cNvSpPr>
                <p:nvPr/>
              </p:nvSpPr>
              <p:spPr bwMode="auto">
                <a:xfrm>
                  <a:off x="4332" y="436"/>
                  <a:ext cx="363" cy="1134"/>
                </a:xfrm>
                <a:prstGeom prst="rect">
                  <a:avLst/>
                </a:prstGeom>
                <a:solidFill>
                  <a:srgbClr val="B2B2B2"/>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81" name="Rectangle 23"/>
                <p:cNvSpPr>
                  <a:spLocks noChangeArrowheads="1"/>
                </p:cNvSpPr>
                <p:nvPr/>
              </p:nvSpPr>
              <p:spPr bwMode="auto">
                <a:xfrm>
                  <a:off x="3969" y="436"/>
                  <a:ext cx="363" cy="1134"/>
                </a:xfrm>
                <a:prstGeom prst="rect">
                  <a:avLst/>
                </a:prstGeom>
                <a:solidFill>
                  <a:srgbClr val="B2B2B2"/>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82" name="Rectangle 24"/>
                <p:cNvSpPr>
                  <a:spLocks noChangeArrowheads="1"/>
                </p:cNvSpPr>
                <p:nvPr/>
              </p:nvSpPr>
              <p:spPr bwMode="auto">
                <a:xfrm>
                  <a:off x="3606" y="436"/>
                  <a:ext cx="363" cy="1134"/>
                </a:xfrm>
                <a:prstGeom prst="rect">
                  <a:avLst/>
                </a:prstGeom>
                <a:solidFill>
                  <a:srgbClr val="B2B2B2"/>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83" name="Rectangle 25"/>
                <p:cNvSpPr>
                  <a:spLocks noChangeArrowheads="1"/>
                </p:cNvSpPr>
                <p:nvPr/>
              </p:nvSpPr>
              <p:spPr bwMode="auto">
                <a:xfrm>
                  <a:off x="3243" y="436"/>
                  <a:ext cx="363" cy="1134"/>
                </a:xfrm>
                <a:prstGeom prst="rect">
                  <a:avLst/>
                </a:prstGeom>
                <a:solidFill>
                  <a:srgbClr val="B2B2B2"/>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grpSp>
            <p:nvGrpSpPr>
              <p:cNvPr id="5171" name="Group 26"/>
              <p:cNvGrpSpPr>
                <a:grpSpLocks/>
              </p:cNvGrpSpPr>
              <p:nvPr/>
            </p:nvGrpSpPr>
            <p:grpSpPr bwMode="auto">
              <a:xfrm>
                <a:off x="2608" y="2341"/>
                <a:ext cx="2178" cy="1134"/>
                <a:chOff x="2517" y="436"/>
                <a:chExt cx="2178" cy="1134"/>
              </a:xfrm>
            </p:grpSpPr>
            <p:sp>
              <p:nvSpPr>
                <p:cNvPr id="5172" name="Rectangle 27"/>
                <p:cNvSpPr>
                  <a:spLocks noChangeArrowheads="1"/>
                </p:cNvSpPr>
                <p:nvPr/>
              </p:nvSpPr>
              <p:spPr bwMode="auto">
                <a:xfrm>
                  <a:off x="2517" y="436"/>
                  <a:ext cx="363" cy="1134"/>
                </a:xfrm>
                <a:prstGeom prst="rect">
                  <a:avLst/>
                </a:prstGeom>
                <a:solidFill>
                  <a:srgbClr val="B2B2B2"/>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73" name="Rectangle 28"/>
                <p:cNvSpPr>
                  <a:spLocks noChangeArrowheads="1"/>
                </p:cNvSpPr>
                <p:nvPr/>
              </p:nvSpPr>
              <p:spPr bwMode="auto">
                <a:xfrm>
                  <a:off x="2880" y="436"/>
                  <a:ext cx="363" cy="1134"/>
                </a:xfrm>
                <a:prstGeom prst="rect">
                  <a:avLst/>
                </a:prstGeom>
                <a:solidFill>
                  <a:srgbClr val="B2B2B2"/>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74" name="Rectangle 29"/>
                <p:cNvSpPr>
                  <a:spLocks noChangeArrowheads="1"/>
                </p:cNvSpPr>
                <p:nvPr/>
              </p:nvSpPr>
              <p:spPr bwMode="auto">
                <a:xfrm>
                  <a:off x="4332" y="436"/>
                  <a:ext cx="363" cy="1134"/>
                </a:xfrm>
                <a:prstGeom prst="rect">
                  <a:avLst/>
                </a:prstGeom>
                <a:solidFill>
                  <a:srgbClr val="B2B2B2"/>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75" name="Rectangle 30"/>
                <p:cNvSpPr>
                  <a:spLocks noChangeArrowheads="1"/>
                </p:cNvSpPr>
                <p:nvPr/>
              </p:nvSpPr>
              <p:spPr bwMode="auto">
                <a:xfrm>
                  <a:off x="3969" y="436"/>
                  <a:ext cx="363" cy="1134"/>
                </a:xfrm>
                <a:prstGeom prst="rect">
                  <a:avLst/>
                </a:prstGeom>
                <a:solidFill>
                  <a:srgbClr val="B2B2B2"/>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76" name="Rectangle 31"/>
                <p:cNvSpPr>
                  <a:spLocks noChangeArrowheads="1"/>
                </p:cNvSpPr>
                <p:nvPr/>
              </p:nvSpPr>
              <p:spPr bwMode="auto">
                <a:xfrm>
                  <a:off x="3606" y="436"/>
                  <a:ext cx="363" cy="1134"/>
                </a:xfrm>
                <a:prstGeom prst="rect">
                  <a:avLst/>
                </a:prstGeom>
                <a:solidFill>
                  <a:srgbClr val="B2B2B2"/>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sp>
              <p:nvSpPr>
                <p:cNvPr id="5177" name="Rectangle 32"/>
                <p:cNvSpPr>
                  <a:spLocks noChangeArrowheads="1"/>
                </p:cNvSpPr>
                <p:nvPr/>
              </p:nvSpPr>
              <p:spPr bwMode="auto">
                <a:xfrm>
                  <a:off x="3243" y="436"/>
                  <a:ext cx="363" cy="1134"/>
                </a:xfrm>
                <a:prstGeom prst="rect">
                  <a:avLst/>
                </a:prstGeom>
                <a:solidFill>
                  <a:srgbClr val="B2B2B2"/>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grpSp>
        <p:sp>
          <p:nvSpPr>
            <p:cNvPr id="5169" name="Rectangle 50"/>
            <p:cNvSpPr>
              <a:spLocks noChangeArrowheads="1"/>
            </p:cNvSpPr>
            <p:nvPr/>
          </p:nvSpPr>
          <p:spPr bwMode="auto">
            <a:xfrm>
              <a:off x="3651" y="1616"/>
              <a:ext cx="272" cy="1088"/>
            </a:xfrm>
            <a:prstGeom prst="rect">
              <a:avLst/>
            </a:prstGeom>
            <a:solidFill>
              <a:srgbClr val="B2B2B2"/>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GB" altLang="en-US" sz="1800"/>
            </a:p>
          </p:txBody>
        </p:sp>
      </p:grpSp>
      <p:sp>
        <p:nvSpPr>
          <p:cNvPr id="5127" name="Text Box 52"/>
          <p:cNvSpPr txBox="1">
            <a:spLocks noChangeArrowheads="1"/>
          </p:cNvSpPr>
          <p:nvPr/>
        </p:nvSpPr>
        <p:spPr bwMode="auto">
          <a:xfrm>
            <a:off x="611188" y="188913"/>
            <a:ext cx="1800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Gospels</a:t>
            </a:r>
            <a:endParaRPr lang="en-US" altLang="en-US" sz="2400"/>
          </a:p>
        </p:txBody>
      </p:sp>
      <p:sp>
        <p:nvSpPr>
          <p:cNvPr id="5128" name="Text Box 53"/>
          <p:cNvSpPr txBox="1">
            <a:spLocks noChangeArrowheads="1"/>
          </p:cNvSpPr>
          <p:nvPr/>
        </p:nvSpPr>
        <p:spPr bwMode="auto">
          <a:xfrm>
            <a:off x="2700338" y="188913"/>
            <a:ext cx="16557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History</a:t>
            </a:r>
            <a:endParaRPr lang="en-US" altLang="en-US" sz="2400"/>
          </a:p>
        </p:txBody>
      </p:sp>
      <p:sp>
        <p:nvSpPr>
          <p:cNvPr id="5129" name="Text Box 54"/>
          <p:cNvSpPr txBox="1">
            <a:spLocks noChangeArrowheads="1"/>
          </p:cNvSpPr>
          <p:nvPr/>
        </p:nvSpPr>
        <p:spPr bwMode="auto">
          <a:xfrm>
            <a:off x="2339975" y="2349500"/>
            <a:ext cx="33131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Paul’s Letters</a:t>
            </a:r>
            <a:endParaRPr lang="en-US" altLang="en-US" sz="2400"/>
          </a:p>
        </p:txBody>
      </p:sp>
      <p:sp>
        <p:nvSpPr>
          <p:cNvPr id="5130" name="Text Box 55"/>
          <p:cNvSpPr txBox="1">
            <a:spLocks noChangeArrowheads="1"/>
          </p:cNvSpPr>
          <p:nvPr/>
        </p:nvSpPr>
        <p:spPr bwMode="auto">
          <a:xfrm>
            <a:off x="1187450" y="4508500"/>
            <a:ext cx="28797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Other Letters</a:t>
            </a:r>
            <a:endParaRPr lang="en-US" altLang="en-US" sz="2400"/>
          </a:p>
        </p:txBody>
      </p:sp>
      <p:sp>
        <p:nvSpPr>
          <p:cNvPr id="5131" name="Text Box 56"/>
          <p:cNvSpPr txBox="1">
            <a:spLocks noChangeArrowheads="1"/>
          </p:cNvSpPr>
          <p:nvPr/>
        </p:nvSpPr>
        <p:spPr bwMode="auto">
          <a:xfrm>
            <a:off x="4572000" y="4508500"/>
            <a:ext cx="2952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Prophecy</a:t>
            </a:r>
            <a:endParaRPr lang="en-US" altLang="en-US" sz="2400"/>
          </a:p>
        </p:txBody>
      </p:sp>
      <p:sp>
        <p:nvSpPr>
          <p:cNvPr id="5133" name="Line 60"/>
          <p:cNvSpPr>
            <a:spLocks noChangeShapeType="1"/>
          </p:cNvSpPr>
          <p:nvPr/>
        </p:nvSpPr>
        <p:spPr bwMode="auto">
          <a:xfrm>
            <a:off x="1835150" y="476250"/>
            <a:ext cx="3603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5134" name="Line 61"/>
          <p:cNvSpPr>
            <a:spLocks noChangeShapeType="1"/>
          </p:cNvSpPr>
          <p:nvPr/>
        </p:nvSpPr>
        <p:spPr bwMode="auto">
          <a:xfrm flipH="1">
            <a:off x="323850" y="476250"/>
            <a:ext cx="3603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5135" name="Line 62"/>
          <p:cNvSpPr>
            <a:spLocks noChangeShapeType="1"/>
          </p:cNvSpPr>
          <p:nvPr/>
        </p:nvSpPr>
        <p:spPr bwMode="auto">
          <a:xfrm>
            <a:off x="4356100" y="2636838"/>
            <a:ext cx="20161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5136" name="Line 63"/>
          <p:cNvSpPr>
            <a:spLocks noChangeShapeType="1"/>
          </p:cNvSpPr>
          <p:nvPr/>
        </p:nvSpPr>
        <p:spPr bwMode="auto">
          <a:xfrm flipH="1">
            <a:off x="468313" y="2636838"/>
            <a:ext cx="19431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5137" name="Line 64"/>
          <p:cNvSpPr>
            <a:spLocks noChangeShapeType="1"/>
          </p:cNvSpPr>
          <p:nvPr/>
        </p:nvSpPr>
        <p:spPr bwMode="auto">
          <a:xfrm>
            <a:off x="3059113" y="4797425"/>
            <a:ext cx="8651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5138" name="Line 65"/>
          <p:cNvSpPr>
            <a:spLocks noChangeShapeType="1"/>
          </p:cNvSpPr>
          <p:nvPr/>
        </p:nvSpPr>
        <p:spPr bwMode="auto">
          <a:xfrm flipH="1">
            <a:off x="468313" y="4797425"/>
            <a:ext cx="7191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5139" name="Text Box 66"/>
          <p:cNvSpPr txBox="1">
            <a:spLocks noChangeArrowheads="1"/>
          </p:cNvSpPr>
          <p:nvPr/>
        </p:nvSpPr>
        <p:spPr bwMode="auto">
          <a:xfrm rot="-5400000">
            <a:off x="-239712" y="1039813"/>
            <a:ext cx="172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Matthew</a:t>
            </a:r>
            <a:endParaRPr lang="en-US" altLang="en-US" sz="2400"/>
          </a:p>
        </p:txBody>
      </p:sp>
      <p:sp>
        <p:nvSpPr>
          <p:cNvPr id="5140" name="Text Box 67"/>
          <p:cNvSpPr txBox="1">
            <a:spLocks noChangeArrowheads="1"/>
          </p:cNvSpPr>
          <p:nvPr/>
        </p:nvSpPr>
        <p:spPr bwMode="auto">
          <a:xfrm rot="-5400000">
            <a:off x="443706" y="1148557"/>
            <a:ext cx="1223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Mark</a:t>
            </a:r>
            <a:endParaRPr lang="en-US" altLang="en-US" sz="2400"/>
          </a:p>
        </p:txBody>
      </p:sp>
      <p:sp>
        <p:nvSpPr>
          <p:cNvPr id="5141" name="Text Box 68"/>
          <p:cNvSpPr txBox="1">
            <a:spLocks noChangeArrowheads="1"/>
          </p:cNvSpPr>
          <p:nvPr/>
        </p:nvSpPr>
        <p:spPr bwMode="auto">
          <a:xfrm rot="-5400000">
            <a:off x="838994" y="1112044"/>
            <a:ext cx="12969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Luke</a:t>
            </a:r>
            <a:endParaRPr lang="en-US" altLang="en-US" sz="2400"/>
          </a:p>
        </p:txBody>
      </p:sp>
      <p:sp>
        <p:nvSpPr>
          <p:cNvPr id="5142" name="Text Box 69"/>
          <p:cNvSpPr txBox="1">
            <a:spLocks noChangeArrowheads="1"/>
          </p:cNvSpPr>
          <p:nvPr/>
        </p:nvSpPr>
        <p:spPr bwMode="auto">
          <a:xfrm rot="-5400000">
            <a:off x="985044" y="896144"/>
            <a:ext cx="1871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John</a:t>
            </a:r>
            <a:endParaRPr lang="en-US" altLang="en-US" sz="2400"/>
          </a:p>
        </p:txBody>
      </p:sp>
      <p:sp>
        <p:nvSpPr>
          <p:cNvPr id="5143" name="Text Box 70"/>
          <p:cNvSpPr txBox="1">
            <a:spLocks noChangeArrowheads="1"/>
          </p:cNvSpPr>
          <p:nvPr/>
        </p:nvSpPr>
        <p:spPr bwMode="auto">
          <a:xfrm rot="-5400000">
            <a:off x="2837656" y="1202532"/>
            <a:ext cx="9001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Acts</a:t>
            </a:r>
            <a:endParaRPr lang="en-US" altLang="en-US" sz="2400"/>
          </a:p>
        </p:txBody>
      </p:sp>
      <p:sp>
        <p:nvSpPr>
          <p:cNvPr id="5144" name="Text Box 71"/>
          <p:cNvSpPr txBox="1">
            <a:spLocks noChangeArrowheads="1"/>
          </p:cNvSpPr>
          <p:nvPr/>
        </p:nvSpPr>
        <p:spPr bwMode="auto">
          <a:xfrm rot="-5400000">
            <a:off x="-59531" y="3309144"/>
            <a:ext cx="15128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Romans</a:t>
            </a:r>
            <a:endParaRPr lang="en-US" altLang="en-US" sz="2400"/>
          </a:p>
        </p:txBody>
      </p:sp>
      <p:sp>
        <p:nvSpPr>
          <p:cNvPr id="5145" name="Text Box 72"/>
          <p:cNvSpPr txBox="1">
            <a:spLocks noChangeArrowheads="1"/>
          </p:cNvSpPr>
          <p:nvPr/>
        </p:nvSpPr>
        <p:spPr bwMode="auto">
          <a:xfrm rot="-5400000">
            <a:off x="-18256" y="3123406"/>
            <a:ext cx="23764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000"/>
              <a:t>1 Corinthians</a:t>
            </a:r>
            <a:endParaRPr lang="en-US" altLang="en-US" sz="2000"/>
          </a:p>
        </p:txBody>
      </p:sp>
      <p:sp>
        <p:nvSpPr>
          <p:cNvPr id="5146" name="Text Box 73"/>
          <p:cNvSpPr txBox="1">
            <a:spLocks noChangeArrowheads="1"/>
          </p:cNvSpPr>
          <p:nvPr/>
        </p:nvSpPr>
        <p:spPr bwMode="auto">
          <a:xfrm rot="-5400000">
            <a:off x="342107" y="3050381"/>
            <a:ext cx="25193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000"/>
              <a:t>2 Corinthians</a:t>
            </a:r>
            <a:endParaRPr lang="en-US" altLang="en-US" sz="2000"/>
          </a:p>
        </p:txBody>
      </p:sp>
      <p:sp>
        <p:nvSpPr>
          <p:cNvPr id="5147" name="Text Box 74"/>
          <p:cNvSpPr txBox="1">
            <a:spLocks noChangeArrowheads="1"/>
          </p:cNvSpPr>
          <p:nvPr/>
        </p:nvSpPr>
        <p:spPr bwMode="auto">
          <a:xfrm rot="-5400000">
            <a:off x="966788" y="3146425"/>
            <a:ext cx="20510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Galatians</a:t>
            </a:r>
            <a:endParaRPr lang="en-US" altLang="en-US" sz="2400"/>
          </a:p>
        </p:txBody>
      </p:sp>
      <p:sp>
        <p:nvSpPr>
          <p:cNvPr id="5148" name="Text Box 75"/>
          <p:cNvSpPr txBox="1">
            <a:spLocks noChangeArrowheads="1"/>
          </p:cNvSpPr>
          <p:nvPr/>
        </p:nvSpPr>
        <p:spPr bwMode="auto">
          <a:xfrm rot="-5400000">
            <a:off x="1669256" y="3380582"/>
            <a:ext cx="1655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Ephesians</a:t>
            </a:r>
            <a:endParaRPr lang="en-US" altLang="en-US" sz="2400"/>
          </a:p>
        </p:txBody>
      </p:sp>
      <p:sp>
        <p:nvSpPr>
          <p:cNvPr id="5149" name="Text Box 76"/>
          <p:cNvSpPr txBox="1">
            <a:spLocks noChangeArrowheads="1"/>
          </p:cNvSpPr>
          <p:nvPr/>
        </p:nvSpPr>
        <p:spPr bwMode="auto">
          <a:xfrm rot="-5400000">
            <a:off x="1596231" y="2948782"/>
            <a:ext cx="26654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Philippians</a:t>
            </a:r>
            <a:endParaRPr lang="en-US" altLang="en-US" sz="2400"/>
          </a:p>
        </p:txBody>
      </p:sp>
      <p:sp>
        <p:nvSpPr>
          <p:cNvPr id="5150" name="Text Box 77"/>
          <p:cNvSpPr txBox="1">
            <a:spLocks noChangeArrowheads="1"/>
          </p:cNvSpPr>
          <p:nvPr/>
        </p:nvSpPr>
        <p:spPr bwMode="auto">
          <a:xfrm rot="-5400000">
            <a:off x="2389188" y="3308350"/>
            <a:ext cx="1943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Colossians</a:t>
            </a:r>
            <a:endParaRPr lang="en-US" altLang="en-US" sz="2400"/>
          </a:p>
        </p:txBody>
      </p:sp>
      <p:sp>
        <p:nvSpPr>
          <p:cNvPr id="5151" name="Text Box 78"/>
          <p:cNvSpPr txBox="1">
            <a:spLocks noChangeArrowheads="1"/>
          </p:cNvSpPr>
          <p:nvPr/>
        </p:nvSpPr>
        <p:spPr bwMode="auto">
          <a:xfrm rot="-5400000">
            <a:off x="2667000" y="3317876"/>
            <a:ext cx="21605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1800"/>
              <a:t>1 Thessalonians</a:t>
            </a:r>
            <a:endParaRPr lang="en-US" altLang="en-US" sz="1800"/>
          </a:p>
        </p:txBody>
      </p:sp>
      <p:sp>
        <p:nvSpPr>
          <p:cNvPr id="5152" name="Text Box 79"/>
          <p:cNvSpPr txBox="1">
            <a:spLocks noChangeArrowheads="1"/>
          </p:cNvSpPr>
          <p:nvPr/>
        </p:nvSpPr>
        <p:spPr bwMode="auto">
          <a:xfrm rot="-5400000">
            <a:off x="3044825" y="3155950"/>
            <a:ext cx="24114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1800"/>
              <a:t>2 Thessalonians</a:t>
            </a:r>
            <a:endParaRPr lang="en-US" altLang="en-US" sz="1800"/>
          </a:p>
        </p:txBody>
      </p:sp>
      <p:sp>
        <p:nvSpPr>
          <p:cNvPr id="5153" name="Text Box 80"/>
          <p:cNvSpPr txBox="1">
            <a:spLocks noChangeArrowheads="1"/>
          </p:cNvSpPr>
          <p:nvPr/>
        </p:nvSpPr>
        <p:spPr bwMode="auto">
          <a:xfrm rot="-5400000">
            <a:off x="3667125" y="3182938"/>
            <a:ext cx="2124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1 Timothy</a:t>
            </a:r>
            <a:endParaRPr lang="en-US" altLang="en-US" sz="2400"/>
          </a:p>
        </p:txBody>
      </p:sp>
      <p:sp>
        <p:nvSpPr>
          <p:cNvPr id="5154" name="Text Box 81"/>
          <p:cNvSpPr txBox="1">
            <a:spLocks noChangeArrowheads="1"/>
          </p:cNvSpPr>
          <p:nvPr/>
        </p:nvSpPr>
        <p:spPr bwMode="auto">
          <a:xfrm rot="-5400000">
            <a:off x="4368800" y="3416301"/>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dirty="0"/>
              <a:t>2 Timothy</a:t>
            </a:r>
            <a:endParaRPr lang="en-US" altLang="en-US" sz="2400" dirty="0"/>
          </a:p>
        </p:txBody>
      </p:sp>
      <p:sp>
        <p:nvSpPr>
          <p:cNvPr id="5155" name="Text Box 82"/>
          <p:cNvSpPr txBox="1">
            <a:spLocks noChangeArrowheads="1"/>
          </p:cNvSpPr>
          <p:nvPr/>
        </p:nvSpPr>
        <p:spPr bwMode="auto">
          <a:xfrm rot="-5400000">
            <a:off x="4800600" y="3127375"/>
            <a:ext cx="172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Titus</a:t>
            </a:r>
            <a:endParaRPr lang="en-US" altLang="en-US" sz="2400"/>
          </a:p>
        </p:txBody>
      </p:sp>
      <p:sp>
        <p:nvSpPr>
          <p:cNvPr id="5156" name="Text Box 83"/>
          <p:cNvSpPr txBox="1">
            <a:spLocks noChangeArrowheads="1"/>
          </p:cNvSpPr>
          <p:nvPr/>
        </p:nvSpPr>
        <p:spPr bwMode="auto">
          <a:xfrm rot="-5400000">
            <a:off x="5232400" y="3343275"/>
            <a:ext cx="172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Philemon</a:t>
            </a:r>
            <a:endParaRPr lang="en-US" altLang="en-US" sz="2400"/>
          </a:p>
        </p:txBody>
      </p:sp>
      <p:sp>
        <p:nvSpPr>
          <p:cNvPr id="5157" name="Text Box 84"/>
          <p:cNvSpPr txBox="1">
            <a:spLocks noChangeArrowheads="1"/>
          </p:cNvSpPr>
          <p:nvPr/>
        </p:nvSpPr>
        <p:spPr bwMode="auto">
          <a:xfrm rot="-5400000">
            <a:off x="-95250" y="5505451"/>
            <a:ext cx="1584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Hebrews</a:t>
            </a:r>
            <a:endParaRPr lang="en-US" altLang="en-US" sz="2400"/>
          </a:p>
        </p:txBody>
      </p:sp>
      <p:sp>
        <p:nvSpPr>
          <p:cNvPr id="5158" name="Text Box 85"/>
          <p:cNvSpPr txBox="1">
            <a:spLocks noChangeArrowheads="1"/>
          </p:cNvSpPr>
          <p:nvPr/>
        </p:nvSpPr>
        <p:spPr bwMode="auto">
          <a:xfrm rot="-5400000">
            <a:off x="228600" y="5253038"/>
            <a:ext cx="1800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James</a:t>
            </a:r>
            <a:endParaRPr lang="en-US" altLang="en-US" sz="2400"/>
          </a:p>
        </p:txBody>
      </p:sp>
      <p:sp>
        <p:nvSpPr>
          <p:cNvPr id="5159" name="Text Box 86"/>
          <p:cNvSpPr txBox="1">
            <a:spLocks noChangeArrowheads="1"/>
          </p:cNvSpPr>
          <p:nvPr/>
        </p:nvSpPr>
        <p:spPr bwMode="auto">
          <a:xfrm rot="-5400000">
            <a:off x="696913" y="5432425"/>
            <a:ext cx="172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1 Peter</a:t>
            </a:r>
            <a:endParaRPr lang="en-US" altLang="en-US" sz="2400"/>
          </a:p>
        </p:txBody>
      </p:sp>
      <p:sp>
        <p:nvSpPr>
          <p:cNvPr id="5160" name="Text Box 87"/>
          <p:cNvSpPr txBox="1">
            <a:spLocks noChangeArrowheads="1"/>
          </p:cNvSpPr>
          <p:nvPr/>
        </p:nvSpPr>
        <p:spPr bwMode="auto">
          <a:xfrm rot="-5400000">
            <a:off x="984250" y="5216526"/>
            <a:ext cx="2016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2 Peter</a:t>
            </a:r>
            <a:endParaRPr lang="en-US" altLang="en-US" sz="2400"/>
          </a:p>
        </p:txBody>
      </p:sp>
      <p:sp>
        <p:nvSpPr>
          <p:cNvPr id="5161" name="Text Box 88"/>
          <p:cNvSpPr txBox="1">
            <a:spLocks noChangeArrowheads="1"/>
          </p:cNvSpPr>
          <p:nvPr/>
        </p:nvSpPr>
        <p:spPr bwMode="auto">
          <a:xfrm rot="-5400000">
            <a:off x="1127919" y="5001419"/>
            <a:ext cx="2592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1 John</a:t>
            </a:r>
            <a:endParaRPr lang="en-US" altLang="en-US" sz="2400"/>
          </a:p>
        </p:txBody>
      </p:sp>
      <p:sp>
        <p:nvSpPr>
          <p:cNvPr id="5162" name="Text Box 89"/>
          <p:cNvSpPr txBox="1">
            <a:spLocks noChangeArrowheads="1"/>
          </p:cNvSpPr>
          <p:nvPr/>
        </p:nvSpPr>
        <p:spPr bwMode="auto">
          <a:xfrm rot="-5400000">
            <a:off x="2208213" y="5648325"/>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2 John</a:t>
            </a:r>
            <a:endParaRPr lang="en-US" altLang="en-US" sz="2400"/>
          </a:p>
        </p:txBody>
      </p:sp>
      <p:sp>
        <p:nvSpPr>
          <p:cNvPr id="5163" name="Text Box 90"/>
          <p:cNvSpPr txBox="1">
            <a:spLocks noChangeArrowheads="1"/>
          </p:cNvSpPr>
          <p:nvPr/>
        </p:nvSpPr>
        <p:spPr bwMode="auto">
          <a:xfrm rot="-5400000">
            <a:off x="2351088" y="5289550"/>
            <a:ext cx="1873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3 John</a:t>
            </a:r>
            <a:endParaRPr lang="en-US" altLang="en-US" sz="2400"/>
          </a:p>
        </p:txBody>
      </p:sp>
      <p:sp>
        <p:nvSpPr>
          <p:cNvPr id="5164" name="Text Box 91"/>
          <p:cNvSpPr txBox="1">
            <a:spLocks noChangeArrowheads="1"/>
          </p:cNvSpPr>
          <p:nvPr/>
        </p:nvSpPr>
        <p:spPr bwMode="auto">
          <a:xfrm rot="-5400000">
            <a:off x="2893218" y="5323682"/>
            <a:ext cx="1655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Jude</a:t>
            </a:r>
            <a:endParaRPr lang="en-US" altLang="en-US" sz="2400"/>
          </a:p>
        </p:txBody>
      </p:sp>
      <p:sp>
        <p:nvSpPr>
          <p:cNvPr id="5165" name="Text Box 92"/>
          <p:cNvSpPr txBox="1">
            <a:spLocks noChangeArrowheads="1"/>
          </p:cNvSpPr>
          <p:nvPr/>
        </p:nvSpPr>
        <p:spPr bwMode="auto">
          <a:xfrm rot="-5400000">
            <a:off x="4333081" y="5396707"/>
            <a:ext cx="19446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en-GB" altLang="en-US" sz="2400"/>
              <a:t>Revelation</a:t>
            </a:r>
            <a:endParaRPr lang="en-US" altLang="en-US" sz="2400"/>
          </a:p>
        </p:txBody>
      </p:sp>
      <p:sp>
        <p:nvSpPr>
          <p:cNvPr id="78" name="Rectangle 77"/>
          <p:cNvSpPr/>
          <p:nvPr/>
        </p:nvSpPr>
        <p:spPr>
          <a:xfrm>
            <a:off x="4003766" y="476250"/>
            <a:ext cx="5285712" cy="1754326"/>
          </a:xfrm>
          <a:prstGeom prst="rect">
            <a:avLst/>
          </a:prstGeom>
          <a:noFill/>
        </p:spPr>
        <p:txBody>
          <a:bodyPr wrap="square" lIns="91440" tIns="45720" rIns="91440" bIns="45720">
            <a:spAutoFit/>
          </a:bodyPr>
          <a:lstStyle/>
          <a:p>
            <a:pPr algn="ctr"/>
            <a:r>
              <a:rPr lang="en-US" sz="5400" b="1" cap="none" spc="0" dirty="0">
                <a:ln w="1905"/>
                <a:solidFill>
                  <a:schemeClr val="accent2">
                    <a:lumMod val="75000"/>
                  </a:schemeClr>
                </a:solidFill>
                <a:latin typeface="Libre Franklin" panose="00000500000000000000" pitchFamily="2" charset="0"/>
              </a:rPr>
              <a:t>The </a:t>
            </a:r>
            <a:r>
              <a:rPr lang="en-US" sz="5400" b="1" dirty="0">
                <a:ln w="1905"/>
                <a:solidFill>
                  <a:schemeClr val="accent2">
                    <a:lumMod val="75000"/>
                  </a:schemeClr>
                </a:solidFill>
                <a:latin typeface="Libre Franklin" panose="00000500000000000000" pitchFamily="2" charset="0"/>
              </a:rPr>
              <a:t>New </a:t>
            </a:r>
            <a:r>
              <a:rPr lang="en-US" sz="5400" b="1" cap="none" spc="0" dirty="0">
                <a:ln w="1905"/>
                <a:solidFill>
                  <a:schemeClr val="accent2">
                    <a:lumMod val="75000"/>
                  </a:schemeClr>
                </a:solidFill>
                <a:latin typeface="Libre Franklin" panose="00000500000000000000" pitchFamily="2" charset="0"/>
              </a:rPr>
              <a:t>Testament</a:t>
            </a:r>
          </a:p>
        </p:txBody>
      </p:sp>
    </p:spTree>
    <p:extLst>
      <p:ext uri="{BB962C8B-B14F-4D97-AF65-F5344CB8AC3E}">
        <p14:creationId xmlns:p14="http://schemas.microsoft.com/office/powerpoint/2010/main" val="40438911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0C79780A-3F88-48B5-9298-F1A0481958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0993" y="875317"/>
            <a:ext cx="6822015" cy="5107367"/>
          </a:xfrm>
          <a:prstGeom prst="rect">
            <a:avLst/>
          </a:prstGeom>
        </p:spPr>
      </p:pic>
    </p:spTree>
    <p:extLst>
      <p:ext uri="{BB962C8B-B14F-4D97-AF65-F5344CB8AC3E}">
        <p14:creationId xmlns:p14="http://schemas.microsoft.com/office/powerpoint/2010/main" val="1050748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663FED-2CD8-5D74-705C-6CD752063FB9}"/>
              </a:ext>
            </a:extLst>
          </p:cNvPr>
          <p:cNvSpPr txBox="1"/>
          <p:nvPr/>
        </p:nvSpPr>
        <p:spPr>
          <a:xfrm>
            <a:off x="539552" y="764704"/>
            <a:ext cx="8208912" cy="5895845"/>
          </a:xfrm>
          <a:prstGeom prst="rect">
            <a:avLst/>
          </a:prstGeom>
          <a:noFill/>
        </p:spPr>
        <p:txBody>
          <a:bodyPr wrap="square" rtlCol="0">
            <a:spAutoFit/>
          </a:bodyPr>
          <a:lstStyle/>
          <a:p>
            <a:pPr marL="0" marR="0" indent="0" algn="l">
              <a:lnSpc>
                <a:spcPct val="119000"/>
              </a:lnSpc>
              <a:spcBef>
                <a:spcPts val="0"/>
              </a:spcBef>
              <a:spcAft>
                <a:spcPts val="800"/>
              </a:spcAft>
            </a:pPr>
            <a:r>
              <a:rPr lang="en-GB" sz="5400" kern="1400" dirty="0">
                <a:ln>
                  <a:noFill/>
                </a:ln>
                <a:solidFill>
                  <a:srgbClr val="000000"/>
                </a:solidFill>
                <a:effectLst/>
                <a:latin typeface="Libre Franklin" panose="00000500000000000000" pitchFamily="2" charset="0"/>
              </a:rPr>
              <a:t>Your word is like a lamp that shows me the way. It is like a light that guides me. </a:t>
            </a:r>
          </a:p>
          <a:p>
            <a:pPr marL="0" marR="0" indent="0" algn="r">
              <a:lnSpc>
                <a:spcPct val="119000"/>
              </a:lnSpc>
              <a:spcBef>
                <a:spcPts val="0"/>
              </a:spcBef>
              <a:spcAft>
                <a:spcPts val="800"/>
              </a:spcAft>
            </a:pPr>
            <a:r>
              <a:rPr lang="en-GB" sz="4000" kern="1400" dirty="0">
                <a:ln>
                  <a:noFill/>
                </a:ln>
                <a:solidFill>
                  <a:srgbClr val="000000"/>
                </a:solidFill>
                <a:effectLst/>
                <a:latin typeface="Libre Franklin" panose="00000500000000000000" pitchFamily="2" charset="0"/>
              </a:rPr>
              <a:t>Psalm 119:105 NIRV</a:t>
            </a:r>
          </a:p>
          <a:p>
            <a:pPr marL="0" marR="0" indent="0" algn="l">
              <a:lnSpc>
                <a:spcPct val="119000"/>
              </a:lnSpc>
              <a:spcBef>
                <a:spcPts val="0"/>
              </a:spcBef>
              <a:spcAft>
                <a:spcPts val="600"/>
              </a:spcAft>
            </a:pPr>
            <a:r>
              <a:rPr lang="en-GB" sz="5400" kern="1400" dirty="0">
                <a:ln>
                  <a:noFill/>
                </a:ln>
                <a:solidFill>
                  <a:srgbClr val="000000"/>
                </a:solidFill>
                <a:effectLst/>
                <a:latin typeface="Libre Franklin" panose="00000500000000000000" pitchFamily="2" charset="0"/>
              </a:rPr>
              <a:t> </a:t>
            </a:r>
            <a:endParaRPr lang="en-GB" sz="5400" dirty="0">
              <a:latin typeface="Libre Franklin" panose="00000500000000000000" pitchFamily="2" charset="0"/>
            </a:endParaRPr>
          </a:p>
        </p:txBody>
      </p:sp>
    </p:spTree>
    <p:extLst>
      <p:ext uri="{BB962C8B-B14F-4D97-AF65-F5344CB8AC3E}">
        <p14:creationId xmlns:p14="http://schemas.microsoft.com/office/powerpoint/2010/main" val="33740707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663FED-2CD8-5D74-705C-6CD752063FB9}"/>
              </a:ext>
            </a:extLst>
          </p:cNvPr>
          <p:cNvSpPr txBox="1"/>
          <p:nvPr/>
        </p:nvSpPr>
        <p:spPr>
          <a:xfrm>
            <a:off x="467544" y="476672"/>
            <a:ext cx="8208912" cy="6246133"/>
          </a:xfrm>
          <a:prstGeom prst="rect">
            <a:avLst/>
          </a:prstGeom>
          <a:noFill/>
        </p:spPr>
        <p:txBody>
          <a:bodyPr wrap="square" rtlCol="0">
            <a:spAutoFit/>
          </a:bodyPr>
          <a:lstStyle/>
          <a:p>
            <a:pPr marL="0" marR="0" indent="0" algn="l">
              <a:lnSpc>
                <a:spcPct val="119000"/>
              </a:lnSpc>
              <a:spcBef>
                <a:spcPts val="0"/>
              </a:spcBef>
              <a:spcAft>
                <a:spcPts val="800"/>
              </a:spcAft>
            </a:pPr>
            <a:r>
              <a:rPr lang="en-GB" sz="2800" kern="1400" dirty="0">
                <a:ln>
                  <a:noFill/>
                </a:ln>
                <a:solidFill>
                  <a:srgbClr val="000000"/>
                </a:solidFill>
                <a:effectLst/>
                <a:latin typeface="Libre Franklin" panose="00000500000000000000" pitchFamily="2" charset="0"/>
              </a:rPr>
              <a:t>You have known the Holy Scriptures ever since you were a little child. They are able to teach you how to be saved by believing in Christ Jesus. God has breathed life into all Scripture. It is useful for teaching us what is true. It is useful for correcting our mistakes. It is useful for making our lives whole again. It is useful for training us to do what is right. By using Scripture, the servant of God can be completely prepared to do every good thing. </a:t>
            </a:r>
          </a:p>
          <a:p>
            <a:pPr marL="0" marR="0" indent="0" algn="r">
              <a:lnSpc>
                <a:spcPct val="119000"/>
              </a:lnSpc>
              <a:spcBef>
                <a:spcPts val="0"/>
              </a:spcBef>
              <a:spcAft>
                <a:spcPts val="800"/>
              </a:spcAft>
            </a:pPr>
            <a:r>
              <a:rPr lang="en-GB" sz="2400" kern="1400" dirty="0">
                <a:ln>
                  <a:noFill/>
                </a:ln>
                <a:solidFill>
                  <a:srgbClr val="000000"/>
                </a:solidFill>
                <a:effectLst/>
                <a:latin typeface="Libre Franklin" panose="00000500000000000000" pitchFamily="2" charset="0"/>
              </a:rPr>
              <a:t>2 Timothy 3:15-17 NIRV </a:t>
            </a:r>
          </a:p>
          <a:p>
            <a:pPr marL="0" marR="0" indent="0" algn="l">
              <a:lnSpc>
                <a:spcPct val="119000"/>
              </a:lnSpc>
              <a:spcBef>
                <a:spcPts val="0"/>
              </a:spcBef>
              <a:spcAft>
                <a:spcPts val="600"/>
              </a:spcAft>
            </a:pPr>
            <a:r>
              <a:rPr lang="en-GB" sz="1800" kern="1400" dirty="0">
                <a:ln>
                  <a:noFill/>
                </a:ln>
                <a:solidFill>
                  <a:srgbClr val="000000"/>
                </a:solidFill>
                <a:effectLst/>
                <a:latin typeface="Calibri" panose="020F0502020204030204" pitchFamily="34" charset="0"/>
              </a:rPr>
              <a:t> </a:t>
            </a:r>
          </a:p>
        </p:txBody>
      </p:sp>
    </p:spTree>
    <p:extLst>
      <p:ext uri="{BB962C8B-B14F-4D97-AF65-F5344CB8AC3E}">
        <p14:creationId xmlns:p14="http://schemas.microsoft.com/office/powerpoint/2010/main" val="36235447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TotalTime>
  <Words>238</Words>
  <Application>Microsoft Office PowerPoint</Application>
  <PresentationFormat>On-screen Show (4:3)</PresentationFormat>
  <Paragraphs>89</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Libre Franklin</vt:lpstr>
      <vt:lpstr>Ludicrous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Scripture Union Scotland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Lesley Crawford</dc:creator>
  <cp:lastModifiedBy>Lesley Crawford</cp:lastModifiedBy>
  <cp:revision>5</cp:revision>
  <dcterms:created xsi:type="dcterms:W3CDTF">2017-05-03T15:59:27Z</dcterms:created>
  <dcterms:modified xsi:type="dcterms:W3CDTF">2024-08-05T11:45:20Z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a5ce99c-d803-42c7-b9d2-dbb265556ce8_Enabled">
    <vt:lpwstr>true</vt:lpwstr>
  </property>
  <property fmtid="{D5CDD505-2E9C-101B-9397-08002B2CF9AE}" pid="3" name="MSIP_Label_2a5ce99c-d803-42c7-b9d2-dbb265556ce8_SetDate">
    <vt:lpwstr>2024-07-16T09:50:35Z</vt:lpwstr>
  </property>
  <property fmtid="{D5CDD505-2E9C-101B-9397-08002B2CF9AE}" pid="4" name="MSIP_Label_2a5ce99c-d803-42c7-b9d2-dbb265556ce8_Method">
    <vt:lpwstr>Standard</vt:lpwstr>
  </property>
  <property fmtid="{D5CDD505-2E9C-101B-9397-08002B2CF9AE}" pid="5" name="MSIP_Label_2a5ce99c-d803-42c7-b9d2-dbb265556ce8_Name">
    <vt:lpwstr>General</vt:lpwstr>
  </property>
  <property fmtid="{D5CDD505-2E9C-101B-9397-08002B2CF9AE}" pid="6" name="MSIP_Label_2a5ce99c-d803-42c7-b9d2-dbb265556ce8_SiteId">
    <vt:lpwstr>e3f9fd8d-8b5b-428b-b1be-12e67aec9196</vt:lpwstr>
  </property>
  <property fmtid="{D5CDD505-2E9C-101B-9397-08002B2CF9AE}" pid="7" name="MSIP_Label_2a5ce99c-d803-42c7-b9d2-dbb265556ce8_ActionId">
    <vt:lpwstr>6fd3a0be-00f3-4335-8a6c-4a63f4f225a3</vt:lpwstr>
  </property>
  <property fmtid="{D5CDD505-2E9C-101B-9397-08002B2CF9AE}" pid="8" name="MSIP_Label_2a5ce99c-d803-42c7-b9d2-dbb265556ce8_ContentBits">
    <vt:lpwstr>0</vt:lpwstr>
  </property>
</Properties>
</file>