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9" r:id="rId7"/>
    <p:sldId id="258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333633-C180-6543-BFD0-FC0BBA72E128}" v="55" dt="2026-07-10T13:05:56.6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59"/>
  </p:normalViewPr>
  <p:slideViewPr>
    <p:cSldViewPr snapToGrid="0">
      <p:cViewPr varScale="1">
        <p:scale>
          <a:sx n="146" d="100"/>
          <a:sy n="146" d="100"/>
        </p:scale>
        <p:origin x="1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i Smith" userId="310d27e5-09b3-4a61-b797-4bfb8cdaa08f" providerId="ADAL" clId="{60F35667-F32A-545E-8BB7-8950087C563C}"/>
    <pc:docChg chg="undo custSel addSld delSld modSld">
      <pc:chgData name="Becki Smith" userId="310d27e5-09b3-4a61-b797-4bfb8cdaa08f" providerId="ADAL" clId="{60F35667-F32A-545E-8BB7-8950087C563C}" dt="2026-07-10T13:05:58.490" v="616" actId="478"/>
      <pc:docMkLst>
        <pc:docMk/>
      </pc:docMkLst>
      <pc:sldChg chg="addSp delSp modSp mod">
        <pc:chgData name="Becki Smith" userId="310d27e5-09b3-4a61-b797-4bfb8cdaa08f" providerId="ADAL" clId="{60F35667-F32A-545E-8BB7-8950087C563C}" dt="2026-07-10T13:05:58.490" v="616" actId="478"/>
        <pc:sldMkLst>
          <pc:docMk/>
          <pc:sldMk cId="155041062" sldId="256"/>
        </pc:sldMkLst>
        <pc:spChg chg="mod">
          <ac:chgData name="Becki Smith" userId="310d27e5-09b3-4a61-b797-4bfb8cdaa08f" providerId="ADAL" clId="{60F35667-F32A-545E-8BB7-8950087C563C}" dt="2026-07-10T12:56:26.178" v="137" actId="1038"/>
          <ac:spMkLst>
            <pc:docMk/>
            <pc:sldMk cId="155041062" sldId="256"/>
            <ac:spMk id="7" creationId="{0B0893D6-0D6B-5960-78D1-7910A66759B3}"/>
          </ac:spMkLst>
        </pc:spChg>
        <pc:picChg chg="add del mod">
          <ac:chgData name="Becki Smith" userId="310d27e5-09b3-4a61-b797-4bfb8cdaa08f" providerId="ADAL" clId="{60F35667-F32A-545E-8BB7-8950087C563C}" dt="2026-07-10T12:54:59.143" v="72" actId="478"/>
          <ac:picMkLst>
            <pc:docMk/>
            <pc:sldMk cId="155041062" sldId="256"/>
            <ac:picMk id="2" creationId="{5C121A04-D551-29F5-73A2-1C4F832C64AB}"/>
          </ac:picMkLst>
        </pc:picChg>
        <pc:picChg chg="add del mod">
          <ac:chgData name="Becki Smith" userId="310d27e5-09b3-4a61-b797-4bfb8cdaa08f" providerId="ADAL" clId="{60F35667-F32A-545E-8BB7-8950087C563C}" dt="2026-07-10T13:05:58.490" v="616" actId="478"/>
          <ac:picMkLst>
            <pc:docMk/>
            <pc:sldMk cId="155041062" sldId="256"/>
            <ac:picMk id="3" creationId="{3A517F01-E419-F8DF-5427-12B61ACE05F6}"/>
          </ac:picMkLst>
        </pc:picChg>
        <pc:picChg chg="del">
          <ac:chgData name="Becki Smith" userId="310d27e5-09b3-4a61-b797-4bfb8cdaa08f" providerId="ADAL" clId="{60F35667-F32A-545E-8BB7-8950087C563C}" dt="2026-07-10T12:54:05.370" v="54" actId="478"/>
          <ac:picMkLst>
            <pc:docMk/>
            <pc:sldMk cId="155041062" sldId="256"/>
            <ac:picMk id="5" creationId="{1EFDA2B7-3D02-2637-FAD1-A796B8C7ACE5}"/>
          </ac:picMkLst>
        </pc:picChg>
        <pc:picChg chg="mod">
          <ac:chgData name="Becki Smith" userId="310d27e5-09b3-4a61-b797-4bfb8cdaa08f" providerId="ADAL" clId="{60F35667-F32A-545E-8BB7-8950087C563C}" dt="2026-07-10T12:56:26.178" v="137" actId="1038"/>
          <ac:picMkLst>
            <pc:docMk/>
            <pc:sldMk cId="155041062" sldId="256"/>
            <ac:picMk id="8" creationId="{08EA537B-FC72-9842-853A-034E5587CA5B}"/>
          </ac:picMkLst>
        </pc:picChg>
        <pc:picChg chg="mod">
          <ac:chgData name="Becki Smith" userId="310d27e5-09b3-4a61-b797-4bfb8cdaa08f" providerId="ADAL" clId="{60F35667-F32A-545E-8BB7-8950087C563C}" dt="2026-07-10T12:56:26.178" v="137" actId="1038"/>
          <ac:picMkLst>
            <pc:docMk/>
            <pc:sldMk cId="155041062" sldId="256"/>
            <ac:picMk id="9" creationId="{DC6F5767-C78E-CA86-7945-6504E366D13F}"/>
          </ac:picMkLst>
        </pc:picChg>
        <pc:picChg chg="mod">
          <ac:chgData name="Becki Smith" userId="310d27e5-09b3-4a61-b797-4bfb8cdaa08f" providerId="ADAL" clId="{60F35667-F32A-545E-8BB7-8950087C563C}" dt="2026-07-10T12:56:26.178" v="137" actId="1038"/>
          <ac:picMkLst>
            <pc:docMk/>
            <pc:sldMk cId="155041062" sldId="256"/>
            <ac:picMk id="10" creationId="{E989EEF4-4E16-0B51-BBCB-6FEA13CEC9F5}"/>
          </ac:picMkLst>
        </pc:picChg>
        <pc:picChg chg="mod">
          <ac:chgData name="Becki Smith" userId="310d27e5-09b3-4a61-b797-4bfb8cdaa08f" providerId="ADAL" clId="{60F35667-F32A-545E-8BB7-8950087C563C}" dt="2026-07-10T12:56:26.178" v="137" actId="1038"/>
          <ac:picMkLst>
            <pc:docMk/>
            <pc:sldMk cId="155041062" sldId="256"/>
            <ac:picMk id="11" creationId="{39B263C1-1F74-3FA4-0B18-5DEA06F1BBDF}"/>
          </ac:picMkLst>
        </pc:picChg>
        <pc:picChg chg="add mod">
          <ac:chgData name="Becki Smith" userId="310d27e5-09b3-4a61-b797-4bfb8cdaa08f" providerId="ADAL" clId="{60F35667-F32A-545E-8BB7-8950087C563C}" dt="2026-07-10T12:56:15.842" v="104" actId="1076"/>
          <ac:picMkLst>
            <pc:docMk/>
            <pc:sldMk cId="155041062" sldId="256"/>
            <ac:picMk id="13" creationId="{8A4F4908-0155-385C-92BC-D617354F2B2F}"/>
          </ac:picMkLst>
        </pc:picChg>
        <pc:picChg chg="del">
          <ac:chgData name="Becki Smith" userId="310d27e5-09b3-4a61-b797-4bfb8cdaa08f" providerId="ADAL" clId="{60F35667-F32A-545E-8BB7-8950087C563C}" dt="2026-07-10T12:55:02.578" v="74" actId="478"/>
          <ac:picMkLst>
            <pc:docMk/>
            <pc:sldMk cId="155041062" sldId="256"/>
            <ac:picMk id="14" creationId="{7D946FB9-2ADF-1DF2-EC70-DB7D61679D9C}"/>
          </ac:picMkLst>
        </pc:picChg>
        <pc:picChg chg="del">
          <ac:chgData name="Becki Smith" userId="310d27e5-09b3-4a61-b797-4bfb8cdaa08f" providerId="ADAL" clId="{60F35667-F32A-545E-8BB7-8950087C563C}" dt="2026-07-10T12:55:02.134" v="73" actId="478"/>
          <ac:picMkLst>
            <pc:docMk/>
            <pc:sldMk cId="155041062" sldId="256"/>
            <ac:picMk id="16" creationId="{FF975743-19A8-3912-26FC-1967B161F9E9}"/>
          </ac:picMkLst>
        </pc:picChg>
        <pc:picChg chg="add mod">
          <ac:chgData name="Becki Smith" userId="310d27e5-09b3-4a61-b797-4bfb8cdaa08f" providerId="ADAL" clId="{60F35667-F32A-545E-8BB7-8950087C563C}" dt="2026-07-10T12:56:15.842" v="104" actId="1076"/>
          <ac:picMkLst>
            <pc:docMk/>
            <pc:sldMk cId="155041062" sldId="256"/>
            <ac:picMk id="17" creationId="{75418E68-8E8B-698B-1D4D-2780F2F666F9}"/>
          </ac:picMkLst>
        </pc:picChg>
        <pc:picChg chg="add mod">
          <ac:chgData name="Becki Smith" userId="310d27e5-09b3-4a61-b797-4bfb8cdaa08f" providerId="ADAL" clId="{60F35667-F32A-545E-8BB7-8950087C563C}" dt="2026-07-10T12:56:15.842" v="104" actId="1076"/>
          <ac:picMkLst>
            <pc:docMk/>
            <pc:sldMk cId="155041062" sldId="256"/>
            <ac:picMk id="19" creationId="{42E853A7-2DCD-ECE3-7BF2-91BC5CFF6DD3}"/>
          </ac:picMkLst>
        </pc:picChg>
        <pc:picChg chg="add mod">
          <ac:chgData name="Becki Smith" userId="310d27e5-09b3-4a61-b797-4bfb8cdaa08f" providerId="ADAL" clId="{60F35667-F32A-545E-8BB7-8950087C563C}" dt="2026-07-10T12:56:15.842" v="104" actId="1076"/>
          <ac:picMkLst>
            <pc:docMk/>
            <pc:sldMk cId="155041062" sldId="256"/>
            <ac:picMk id="21" creationId="{BC81260A-F84D-A022-3B09-FD31BE883ACE}"/>
          </ac:picMkLst>
        </pc:picChg>
        <pc:picChg chg="add mod">
          <ac:chgData name="Becki Smith" userId="310d27e5-09b3-4a61-b797-4bfb8cdaa08f" providerId="ADAL" clId="{60F35667-F32A-545E-8BB7-8950087C563C}" dt="2026-07-10T12:56:15.842" v="104" actId="1076"/>
          <ac:picMkLst>
            <pc:docMk/>
            <pc:sldMk cId="155041062" sldId="256"/>
            <ac:picMk id="23" creationId="{A316B98C-C068-C348-9A69-F1E228B2AB5E}"/>
          </ac:picMkLst>
        </pc:picChg>
        <pc:picChg chg="add mod">
          <ac:chgData name="Becki Smith" userId="310d27e5-09b3-4a61-b797-4bfb8cdaa08f" providerId="ADAL" clId="{60F35667-F32A-545E-8BB7-8950087C563C}" dt="2026-07-10T12:56:15.842" v="104" actId="1076"/>
          <ac:picMkLst>
            <pc:docMk/>
            <pc:sldMk cId="155041062" sldId="256"/>
            <ac:picMk id="25" creationId="{AE4DA6A0-028D-DBA2-B8BA-4B0DEB774651}"/>
          </ac:picMkLst>
        </pc:picChg>
        <pc:picChg chg="add mod">
          <ac:chgData name="Becki Smith" userId="310d27e5-09b3-4a61-b797-4bfb8cdaa08f" providerId="ADAL" clId="{60F35667-F32A-545E-8BB7-8950087C563C}" dt="2026-07-10T12:56:15.842" v="104" actId="1076"/>
          <ac:picMkLst>
            <pc:docMk/>
            <pc:sldMk cId="155041062" sldId="256"/>
            <ac:picMk id="27" creationId="{BB84503B-C242-4874-B7E2-364CD5D75912}"/>
          </ac:picMkLst>
        </pc:picChg>
        <pc:picChg chg="add mod">
          <ac:chgData name="Becki Smith" userId="310d27e5-09b3-4a61-b797-4bfb8cdaa08f" providerId="ADAL" clId="{60F35667-F32A-545E-8BB7-8950087C563C}" dt="2026-07-10T13:05:56.685" v="615" actId="167"/>
          <ac:picMkLst>
            <pc:docMk/>
            <pc:sldMk cId="155041062" sldId="256"/>
            <ac:picMk id="28" creationId="{EE5806A8-CD1F-C7EA-22AC-48F76022179E}"/>
          </ac:picMkLst>
        </pc:picChg>
      </pc:sldChg>
      <pc:sldChg chg="addSp delSp modSp mod">
        <pc:chgData name="Becki Smith" userId="310d27e5-09b3-4a61-b797-4bfb8cdaa08f" providerId="ADAL" clId="{60F35667-F32A-545E-8BB7-8950087C563C}" dt="2026-07-10T13:05:20.286" v="593" actId="478"/>
        <pc:sldMkLst>
          <pc:docMk/>
          <pc:sldMk cId="2651454398" sldId="257"/>
        </pc:sldMkLst>
        <pc:spChg chg="mod">
          <ac:chgData name="Becki Smith" userId="310d27e5-09b3-4a61-b797-4bfb8cdaa08f" providerId="ADAL" clId="{60F35667-F32A-545E-8BB7-8950087C563C}" dt="2026-07-10T12:57:36.073" v="148" actId="2711"/>
          <ac:spMkLst>
            <pc:docMk/>
            <pc:sldMk cId="2651454398" sldId="257"/>
            <ac:spMk id="5" creationId="{14224CC0-6DFE-D87C-02C9-2B00A58307BE}"/>
          </ac:spMkLst>
        </pc:spChg>
        <pc:spChg chg="mod">
          <ac:chgData name="Becki Smith" userId="310d27e5-09b3-4a61-b797-4bfb8cdaa08f" providerId="ADAL" clId="{60F35667-F32A-545E-8BB7-8950087C563C}" dt="2026-07-10T12:57:40.185" v="149" actId="2711"/>
          <ac:spMkLst>
            <pc:docMk/>
            <pc:sldMk cId="2651454398" sldId="257"/>
            <ac:spMk id="6" creationId="{3AF815B9-B8E0-D15C-B514-E5C4F9493177}"/>
          </ac:spMkLst>
        </pc:spChg>
        <pc:picChg chg="add del mod">
          <ac:chgData name="Becki Smith" userId="310d27e5-09b3-4a61-b797-4bfb8cdaa08f" providerId="ADAL" clId="{60F35667-F32A-545E-8BB7-8950087C563C}" dt="2026-07-10T13:05:20.286" v="593" actId="478"/>
          <ac:picMkLst>
            <pc:docMk/>
            <pc:sldMk cId="2651454398" sldId="257"/>
            <ac:picMk id="2" creationId="{DBCED658-3A9D-79E4-0D54-06BE289C39AB}"/>
          </ac:picMkLst>
        </pc:picChg>
        <pc:picChg chg="del">
          <ac:chgData name="Becki Smith" userId="310d27e5-09b3-4a61-b797-4bfb8cdaa08f" providerId="ADAL" clId="{60F35667-F32A-545E-8BB7-8950087C563C}" dt="2026-07-10T12:54:11.548" v="57" actId="478"/>
          <ac:picMkLst>
            <pc:docMk/>
            <pc:sldMk cId="2651454398" sldId="257"/>
            <ac:picMk id="3" creationId="{08851B2F-1DC2-B0FE-9381-1C37725F4C8D}"/>
          </ac:picMkLst>
        </pc:picChg>
        <pc:picChg chg="add mod">
          <ac:chgData name="Becki Smith" userId="310d27e5-09b3-4a61-b797-4bfb8cdaa08f" providerId="ADAL" clId="{60F35667-F32A-545E-8BB7-8950087C563C}" dt="2026-07-10T13:05:19.102" v="592" actId="167"/>
          <ac:picMkLst>
            <pc:docMk/>
            <pc:sldMk cId="2651454398" sldId="257"/>
            <ac:picMk id="10" creationId="{24BD2858-00BF-C9D4-78F1-918DAE2D159B}"/>
          </ac:picMkLst>
        </pc:picChg>
      </pc:sldChg>
      <pc:sldChg chg="addSp delSp modSp mod">
        <pc:chgData name="Becki Smith" userId="310d27e5-09b3-4a61-b797-4bfb8cdaa08f" providerId="ADAL" clId="{60F35667-F32A-545E-8BB7-8950087C563C}" dt="2026-07-10T13:05:29.014" v="599" actId="478"/>
        <pc:sldMkLst>
          <pc:docMk/>
          <pc:sldMk cId="3045944347" sldId="258"/>
        </pc:sldMkLst>
        <pc:spChg chg="mod">
          <ac:chgData name="Becki Smith" userId="310d27e5-09b3-4a61-b797-4bfb8cdaa08f" providerId="ADAL" clId="{60F35667-F32A-545E-8BB7-8950087C563C}" dt="2026-07-10T12:59:38.592" v="194" actId="2711"/>
          <ac:spMkLst>
            <pc:docMk/>
            <pc:sldMk cId="3045944347" sldId="258"/>
            <ac:spMk id="5" creationId="{6EB26C79-CBF5-0CE8-E2D4-4FF336F75E4A}"/>
          </ac:spMkLst>
        </pc:spChg>
        <pc:spChg chg="mod">
          <ac:chgData name="Becki Smith" userId="310d27e5-09b3-4a61-b797-4bfb8cdaa08f" providerId="ADAL" clId="{60F35667-F32A-545E-8BB7-8950087C563C}" dt="2026-07-10T13:00:15.858" v="204" actId="20577"/>
          <ac:spMkLst>
            <pc:docMk/>
            <pc:sldMk cId="3045944347" sldId="258"/>
            <ac:spMk id="6" creationId="{7F719360-1B84-CC0F-D313-A5AB718D7D40}"/>
          </ac:spMkLst>
        </pc:spChg>
        <pc:spChg chg="mod">
          <ac:chgData name="Becki Smith" userId="310d27e5-09b3-4a61-b797-4bfb8cdaa08f" providerId="ADAL" clId="{60F35667-F32A-545E-8BB7-8950087C563C}" dt="2026-07-10T12:59:27.809" v="190" actId="20577"/>
          <ac:spMkLst>
            <pc:docMk/>
            <pc:sldMk cId="3045944347" sldId="258"/>
            <ac:spMk id="9" creationId="{6BE0271F-564A-1B2C-787F-B653EE541EC1}"/>
          </ac:spMkLst>
        </pc:spChg>
        <pc:picChg chg="del">
          <ac:chgData name="Becki Smith" userId="310d27e5-09b3-4a61-b797-4bfb8cdaa08f" providerId="ADAL" clId="{60F35667-F32A-545E-8BB7-8950087C563C}" dt="2026-07-10T13:05:29.014" v="599" actId="478"/>
          <ac:picMkLst>
            <pc:docMk/>
            <pc:sldMk cId="3045944347" sldId="258"/>
            <ac:picMk id="3" creationId="{6416E77D-6942-BE7B-91FF-7ECDCD0EA6CB}"/>
          </ac:picMkLst>
        </pc:picChg>
        <pc:picChg chg="add mod">
          <ac:chgData name="Becki Smith" userId="310d27e5-09b3-4a61-b797-4bfb8cdaa08f" providerId="ADAL" clId="{60F35667-F32A-545E-8BB7-8950087C563C}" dt="2026-07-10T13:00:13.043" v="202" actId="688"/>
          <ac:picMkLst>
            <pc:docMk/>
            <pc:sldMk cId="3045944347" sldId="258"/>
            <ac:picMk id="4" creationId="{CBFE76E8-79BD-299F-B971-75B5C57B05EB}"/>
          </ac:picMkLst>
        </pc:picChg>
        <pc:picChg chg="add mod">
          <ac:chgData name="Becki Smith" userId="310d27e5-09b3-4a61-b797-4bfb8cdaa08f" providerId="ADAL" clId="{60F35667-F32A-545E-8BB7-8950087C563C}" dt="2026-07-10T13:05:27.923" v="598" actId="167"/>
          <ac:picMkLst>
            <pc:docMk/>
            <pc:sldMk cId="3045944347" sldId="258"/>
            <ac:picMk id="10" creationId="{34E93E53-D3A0-D2BB-A271-9529E84A8F3A}"/>
          </ac:picMkLst>
        </pc:picChg>
        <pc:picChg chg="del">
          <ac:chgData name="Becki Smith" userId="310d27e5-09b3-4a61-b797-4bfb8cdaa08f" providerId="ADAL" clId="{60F35667-F32A-545E-8BB7-8950087C563C}" dt="2026-07-10T12:59:29.517" v="191" actId="478"/>
          <ac:picMkLst>
            <pc:docMk/>
            <pc:sldMk cId="3045944347" sldId="258"/>
            <ac:picMk id="11" creationId="{C937522C-2F7C-C951-5EE8-900D77C06891}"/>
          </ac:picMkLst>
        </pc:picChg>
      </pc:sldChg>
      <pc:sldChg chg="addSp delSp modSp mod">
        <pc:chgData name="Becki Smith" userId="310d27e5-09b3-4a61-b797-4bfb8cdaa08f" providerId="ADAL" clId="{60F35667-F32A-545E-8BB7-8950087C563C}" dt="2026-07-10T13:05:24.221" v="596" actId="478"/>
        <pc:sldMkLst>
          <pc:docMk/>
          <pc:sldMk cId="2247000872" sldId="259"/>
        </pc:sldMkLst>
        <pc:spChg chg="mod">
          <ac:chgData name="Becki Smith" userId="310d27e5-09b3-4a61-b797-4bfb8cdaa08f" providerId="ADAL" clId="{60F35667-F32A-545E-8BB7-8950087C563C}" dt="2026-07-10T12:58:28.980" v="165" actId="14100"/>
          <ac:spMkLst>
            <pc:docMk/>
            <pc:sldMk cId="2247000872" sldId="259"/>
            <ac:spMk id="4" creationId="{C8BEB95E-7A2A-A571-70F4-974EEDE0AE6D}"/>
          </ac:spMkLst>
        </pc:spChg>
        <pc:spChg chg="mod">
          <ac:chgData name="Becki Smith" userId="310d27e5-09b3-4a61-b797-4bfb8cdaa08f" providerId="ADAL" clId="{60F35667-F32A-545E-8BB7-8950087C563C}" dt="2026-07-10T12:59:17.984" v="177" actId="20577"/>
          <ac:spMkLst>
            <pc:docMk/>
            <pc:sldMk cId="2247000872" sldId="259"/>
            <ac:spMk id="5" creationId="{A8FFD509-4681-6351-811C-F938E4541DFE}"/>
          </ac:spMkLst>
        </pc:spChg>
        <pc:spChg chg="mod">
          <ac:chgData name="Becki Smith" userId="310d27e5-09b3-4a61-b797-4bfb8cdaa08f" providerId="ADAL" clId="{60F35667-F32A-545E-8BB7-8950087C563C}" dt="2026-07-10T12:58:05.249" v="161" actId="20577"/>
          <ac:spMkLst>
            <pc:docMk/>
            <pc:sldMk cId="2247000872" sldId="259"/>
            <ac:spMk id="8" creationId="{43CADFE1-B258-0D67-11C2-328D443DBBB2}"/>
          </ac:spMkLst>
        </pc:spChg>
        <pc:picChg chg="del">
          <ac:chgData name="Becki Smith" userId="310d27e5-09b3-4a61-b797-4bfb8cdaa08f" providerId="ADAL" clId="{60F35667-F32A-545E-8BB7-8950087C563C}" dt="2026-07-10T12:54:17.396" v="60" actId="478"/>
          <ac:picMkLst>
            <pc:docMk/>
            <pc:sldMk cId="2247000872" sldId="259"/>
            <ac:picMk id="2" creationId="{C92625F5-FDDA-AB72-7390-177BE7C2F8BC}"/>
          </ac:picMkLst>
        </pc:picChg>
        <pc:picChg chg="add del mod">
          <ac:chgData name="Becki Smith" userId="310d27e5-09b3-4a61-b797-4bfb8cdaa08f" providerId="ADAL" clId="{60F35667-F32A-545E-8BB7-8950087C563C}" dt="2026-07-10T13:05:24.221" v="596" actId="478"/>
          <ac:picMkLst>
            <pc:docMk/>
            <pc:sldMk cId="2247000872" sldId="259"/>
            <ac:picMk id="3" creationId="{41754F41-168E-04B6-E158-443C14A29B03}"/>
          </ac:picMkLst>
        </pc:picChg>
        <pc:picChg chg="del">
          <ac:chgData name="Becki Smith" userId="310d27e5-09b3-4a61-b797-4bfb8cdaa08f" providerId="ADAL" clId="{60F35667-F32A-545E-8BB7-8950087C563C}" dt="2026-07-10T12:58:53.334" v="169" actId="478"/>
          <ac:picMkLst>
            <pc:docMk/>
            <pc:sldMk cId="2247000872" sldId="259"/>
            <ac:picMk id="10" creationId="{3DD91762-C59D-A276-1C86-4DCD3BB34862}"/>
          </ac:picMkLst>
        </pc:picChg>
        <pc:picChg chg="add mod">
          <ac:chgData name="Becki Smith" userId="310d27e5-09b3-4a61-b797-4bfb8cdaa08f" providerId="ADAL" clId="{60F35667-F32A-545E-8BB7-8950087C563C}" dt="2026-07-10T12:59:20.698" v="178" actId="1076"/>
          <ac:picMkLst>
            <pc:docMk/>
            <pc:sldMk cId="2247000872" sldId="259"/>
            <ac:picMk id="11" creationId="{10CE6A9F-F2D0-EBC5-CFE7-EF2ECA98CE9F}"/>
          </ac:picMkLst>
        </pc:picChg>
        <pc:picChg chg="add mod">
          <ac:chgData name="Becki Smith" userId="310d27e5-09b3-4a61-b797-4bfb8cdaa08f" providerId="ADAL" clId="{60F35667-F32A-545E-8BB7-8950087C563C}" dt="2026-07-10T13:05:23.057" v="595" actId="167"/>
          <ac:picMkLst>
            <pc:docMk/>
            <pc:sldMk cId="2247000872" sldId="259"/>
            <ac:picMk id="12" creationId="{591672E3-94AF-BDBC-6769-C9D14F65483B}"/>
          </ac:picMkLst>
        </pc:picChg>
      </pc:sldChg>
      <pc:sldChg chg="addSp delSp modSp mod">
        <pc:chgData name="Becki Smith" userId="310d27e5-09b3-4a61-b797-4bfb8cdaa08f" providerId="ADAL" clId="{60F35667-F32A-545E-8BB7-8950087C563C}" dt="2026-07-10T13:05:33.245" v="602" actId="478"/>
        <pc:sldMkLst>
          <pc:docMk/>
          <pc:sldMk cId="2869641947" sldId="260"/>
        </pc:sldMkLst>
        <pc:spChg chg="mod">
          <ac:chgData name="Becki Smith" userId="310d27e5-09b3-4a61-b797-4bfb8cdaa08f" providerId="ADAL" clId="{60F35667-F32A-545E-8BB7-8950087C563C}" dt="2026-07-10T13:00:36.652" v="227" actId="1076"/>
          <ac:spMkLst>
            <pc:docMk/>
            <pc:sldMk cId="2869641947" sldId="260"/>
            <ac:spMk id="2" creationId="{084E6BA4-3324-0A1B-2E40-CDF8C6FB991F}"/>
          </ac:spMkLst>
        </pc:spChg>
        <pc:spChg chg="mod">
          <ac:chgData name="Becki Smith" userId="310d27e5-09b3-4a61-b797-4bfb8cdaa08f" providerId="ADAL" clId="{60F35667-F32A-545E-8BB7-8950087C563C}" dt="2026-07-10T13:00:47.706" v="230" actId="113"/>
          <ac:spMkLst>
            <pc:docMk/>
            <pc:sldMk cId="2869641947" sldId="260"/>
            <ac:spMk id="5" creationId="{B07CD9F9-29E9-DD69-385C-35C570E389B4}"/>
          </ac:spMkLst>
        </pc:spChg>
        <pc:spChg chg="mod">
          <ac:chgData name="Becki Smith" userId="310d27e5-09b3-4a61-b797-4bfb8cdaa08f" providerId="ADAL" clId="{60F35667-F32A-545E-8BB7-8950087C563C}" dt="2026-07-10T13:01:29.520" v="356" actId="20577"/>
          <ac:spMkLst>
            <pc:docMk/>
            <pc:sldMk cId="2869641947" sldId="260"/>
            <ac:spMk id="6" creationId="{1C898675-CEE1-02BD-DAD9-DAAEC68216AC}"/>
          </ac:spMkLst>
        </pc:spChg>
        <pc:picChg chg="del">
          <ac:chgData name="Becki Smith" userId="310d27e5-09b3-4a61-b797-4bfb8cdaa08f" providerId="ADAL" clId="{60F35667-F32A-545E-8BB7-8950087C563C}" dt="2026-07-10T12:54:23.984" v="63" actId="478"/>
          <ac:picMkLst>
            <pc:docMk/>
            <pc:sldMk cId="2869641947" sldId="260"/>
            <ac:picMk id="3" creationId="{E1912C3C-8FA5-60A2-9D4C-6F32D28AB75A}"/>
          </ac:picMkLst>
        </pc:picChg>
        <pc:picChg chg="add del mod">
          <ac:chgData name="Becki Smith" userId="310d27e5-09b3-4a61-b797-4bfb8cdaa08f" providerId="ADAL" clId="{60F35667-F32A-545E-8BB7-8950087C563C}" dt="2026-07-10T13:05:33.245" v="602" actId="478"/>
          <ac:picMkLst>
            <pc:docMk/>
            <pc:sldMk cId="2869641947" sldId="260"/>
            <ac:picMk id="4" creationId="{4A56BE63-A928-851B-71E2-935C6945E2CB}"/>
          </ac:picMkLst>
        </pc:picChg>
        <pc:picChg chg="add mod">
          <ac:chgData name="Becki Smith" userId="310d27e5-09b3-4a61-b797-4bfb8cdaa08f" providerId="ADAL" clId="{60F35667-F32A-545E-8BB7-8950087C563C}" dt="2026-07-10T13:01:49.970" v="364" actId="1076"/>
          <ac:picMkLst>
            <pc:docMk/>
            <pc:sldMk cId="2869641947" sldId="260"/>
            <ac:picMk id="10" creationId="{5E735393-251C-88A9-9ADE-2AA871285BCA}"/>
          </ac:picMkLst>
        </pc:picChg>
        <pc:picChg chg="del">
          <ac:chgData name="Becki Smith" userId="310d27e5-09b3-4a61-b797-4bfb8cdaa08f" providerId="ADAL" clId="{60F35667-F32A-545E-8BB7-8950087C563C}" dt="2026-07-10T13:01:31.870" v="357" actId="478"/>
          <ac:picMkLst>
            <pc:docMk/>
            <pc:sldMk cId="2869641947" sldId="260"/>
            <ac:picMk id="11" creationId="{A0649646-4A8B-E4FD-5F25-0D0A9F7DE84A}"/>
          </ac:picMkLst>
        </pc:picChg>
        <pc:picChg chg="add mod">
          <ac:chgData name="Becki Smith" userId="310d27e5-09b3-4a61-b797-4bfb8cdaa08f" providerId="ADAL" clId="{60F35667-F32A-545E-8BB7-8950087C563C}" dt="2026-07-10T13:05:32.002" v="601" actId="167"/>
          <ac:picMkLst>
            <pc:docMk/>
            <pc:sldMk cId="2869641947" sldId="260"/>
            <ac:picMk id="12" creationId="{7E8CEA07-531B-A2A0-C0CF-C25109883D48}"/>
          </ac:picMkLst>
        </pc:picChg>
      </pc:sldChg>
      <pc:sldChg chg="addSp delSp modSp mod">
        <pc:chgData name="Becki Smith" userId="310d27e5-09b3-4a61-b797-4bfb8cdaa08f" providerId="ADAL" clId="{60F35667-F32A-545E-8BB7-8950087C563C}" dt="2026-07-10T13:05:36.813" v="605" actId="478"/>
        <pc:sldMkLst>
          <pc:docMk/>
          <pc:sldMk cId="4044714020" sldId="261"/>
        </pc:sldMkLst>
        <pc:spChg chg="mod">
          <ac:chgData name="Becki Smith" userId="310d27e5-09b3-4a61-b797-4bfb8cdaa08f" providerId="ADAL" clId="{60F35667-F32A-545E-8BB7-8950087C563C}" dt="2026-07-10T13:02:11.303" v="382" actId="2711"/>
          <ac:spMkLst>
            <pc:docMk/>
            <pc:sldMk cId="4044714020" sldId="261"/>
            <ac:spMk id="4" creationId="{4CCD33DD-220E-9D24-C2D2-2EE7D0B73014}"/>
          </ac:spMkLst>
        </pc:spChg>
        <pc:spChg chg="mod">
          <ac:chgData name="Becki Smith" userId="310d27e5-09b3-4a61-b797-4bfb8cdaa08f" providerId="ADAL" clId="{60F35667-F32A-545E-8BB7-8950087C563C}" dt="2026-07-10T13:02:38.210" v="457" actId="20577"/>
          <ac:spMkLst>
            <pc:docMk/>
            <pc:sldMk cId="4044714020" sldId="261"/>
            <ac:spMk id="5" creationId="{7E40D377-11AE-FF92-23D3-B56B91489579}"/>
          </ac:spMkLst>
        </pc:spChg>
        <pc:spChg chg="mod">
          <ac:chgData name="Becki Smith" userId="310d27e5-09b3-4a61-b797-4bfb8cdaa08f" providerId="ADAL" clId="{60F35667-F32A-545E-8BB7-8950087C563C}" dt="2026-07-10T13:02:01.594" v="379" actId="20577"/>
          <ac:spMkLst>
            <pc:docMk/>
            <pc:sldMk cId="4044714020" sldId="261"/>
            <ac:spMk id="8" creationId="{972A19D1-DB73-47DB-0BD3-8FA1AA6A0B3D}"/>
          </ac:spMkLst>
        </pc:spChg>
        <pc:picChg chg="del">
          <ac:chgData name="Becki Smith" userId="310d27e5-09b3-4a61-b797-4bfb8cdaa08f" providerId="ADAL" clId="{60F35667-F32A-545E-8BB7-8950087C563C}" dt="2026-07-10T12:54:29.082" v="66" actId="478"/>
          <ac:picMkLst>
            <pc:docMk/>
            <pc:sldMk cId="4044714020" sldId="261"/>
            <ac:picMk id="2" creationId="{8AE78391-977A-4856-64D8-CEDFF247B174}"/>
          </ac:picMkLst>
        </pc:picChg>
        <pc:picChg chg="add del mod">
          <ac:chgData name="Becki Smith" userId="310d27e5-09b3-4a61-b797-4bfb8cdaa08f" providerId="ADAL" clId="{60F35667-F32A-545E-8BB7-8950087C563C}" dt="2026-07-10T13:05:36.813" v="605" actId="478"/>
          <ac:picMkLst>
            <pc:docMk/>
            <pc:sldMk cId="4044714020" sldId="261"/>
            <ac:picMk id="3" creationId="{E0659852-1FFC-9028-7E4C-55FC41EF0D99}"/>
          </ac:picMkLst>
        </pc:picChg>
        <pc:picChg chg="del">
          <ac:chgData name="Becki Smith" userId="310d27e5-09b3-4a61-b797-4bfb8cdaa08f" providerId="ADAL" clId="{60F35667-F32A-545E-8BB7-8950087C563C}" dt="2026-07-10T13:02:39.899" v="458" actId="478"/>
          <ac:picMkLst>
            <pc:docMk/>
            <pc:sldMk cId="4044714020" sldId="261"/>
            <ac:picMk id="10" creationId="{195755A8-ADA8-F834-FDA7-CF259EEDCAF4}"/>
          </ac:picMkLst>
        </pc:picChg>
        <pc:picChg chg="add mod">
          <ac:chgData name="Becki Smith" userId="310d27e5-09b3-4a61-b797-4bfb8cdaa08f" providerId="ADAL" clId="{60F35667-F32A-545E-8BB7-8950087C563C}" dt="2026-07-10T13:02:59.069" v="464" actId="1076"/>
          <ac:picMkLst>
            <pc:docMk/>
            <pc:sldMk cId="4044714020" sldId="261"/>
            <ac:picMk id="11" creationId="{D5464F1E-DC0E-6733-5FBE-2AEB81D264F3}"/>
          </ac:picMkLst>
        </pc:picChg>
        <pc:picChg chg="add mod">
          <ac:chgData name="Becki Smith" userId="310d27e5-09b3-4a61-b797-4bfb8cdaa08f" providerId="ADAL" clId="{60F35667-F32A-545E-8BB7-8950087C563C}" dt="2026-07-10T13:05:35.585" v="604" actId="167"/>
          <ac:picMkLst>
            <pc:docMk/>
            <pc:sldMk cId="4044714020" sldId="261"/>
            <ac:picMk id="12" creationId="{56968182-9529-53FF-100A-44B1757B98D8}"/>
          </ac:picMkLst>
        </pc:picChg>
      </pc:sldChg>
      <pc:sldChg chg="addSp delSp modSp mod">
        <pc:chgData name="Becki Smith" userId="310d27e5-09b3-4a61-b797-4bfb8cdaa08f" providerId="ADAL" clId="{60F35667-F32A-545E-8BB7-8950087C563C}" dt="2026-07-10T13:05:48.716" v="610" actId="478"/>
        <pc:sldMkLst>
          <pc:docMk/>
          <pc:sldMk cId="77214079" sldId="262"/>
        </pc:sldMkLst>
        <pc:spChg chg="mod">
          <ac:chgData name="Becki Smith" userId="310d27e5-09b3-4a61-b797-4bfb8cdaa08f" providerId="ADAL" clId="{60F35667-F32A-545E-8BB7-8950087C563C}" dt="2026-07-10T13:03:06.906" v="475" actId="20577"/>
          <ac:spMkLst>
            <pc:docMk/>
            <pc:sldMk cId="77214079" sldId="262"/>
            <ac:spMk id="2" creationId="{2F6AFA1B-36EA-23EA-2756-46941D28D37B}"/>
          </ac:spMkLst>
        </pc:spChg>
        <pc:spChg chg="mod">
          <ac:chgData name="Becki Smith" userId="310d27e5-09b3-4a61-b797-4bfb8cdaa08f" providerId="ADAL" clId="{60F35667-F32A-545E-8BB7-8950087C563C}" dt="2026-07-10T13:03:16.620" v="478" actId="113"/>
          <ac:spMkLst>
            <pc:docMk/>
            <pc:sldMk cId="77214079" sldId="262"/>
            <ac:spMk id="5" creationId="{0BB99F1E-38C3-CB59-569E-B71312692D85}"/>
          </ac:spMkLst>
        </pc:spChg>
        <pc:spChg chg="mod">
          <ac:chgData name="Becki Smith" userId="310d27e5-09b3-4a61-b797-4bfb8cdaa08f" providerId="ADAL" clId="{60F35667-F32A-545E-8BB7-8950087C563C}" dt="2026-07-10T13:03:38.918" v="484" actId="20577"/>
          <ac:spMkLst>
            <pc:docMk/>
            <pc:sldMk cId="77214079" sldId="262"/>
            <ac:spMk id="6" creationId="{CDB87CBB-3A8C-CA62-65ED-29852938905C}"/>
          </ac:spMkLst>
        </pc:spChg>
        <pc:picChg chg="del">
          <ac:chgData name="Becki Smith" userId="310d27e5-09b3-4a61-b797-4bfb8cdaa08f" providerId="ADAL" clId="{60F35667-F32A-545E-8BB7-8950087C563C}" dt="2026-07-10T13:05:48.716" v="610" actId="478"/>
          <ac:picMkLst>
            <pc:docMk/>
            <pc:sldMk cId="77214079" sldId="262"/>
            <ac:picMk id="3" creationId="{0D7F87A7-CC38-3709-A4FA-97DC64F20D46}"/>
          </ac:picMkLst>
        </pc:picChg>
        <pc:picChg chg="add mod">
          <ac:chgData name="Becki Smith" userId="310d27e5-09b3-4a61-b797-4bfb8cdaa08f" providerId="ADAL" clId="{60F35667-F32A-545E-8BB7-8950087C563C}" dt="2026-07-10T13:03:55.197" v="490" actId="688"/>
          <ac:picMkLst>
            <pc:docMk/>
            <pc:sldMk cId="77214079" sldId="262"/>
            <ac:picMk id="9" creationId="{8EA88C7A-7269-B02D-5781-AAD092C44DE6}"/>
          </ac:picMkLst>
        </pc:picChg>
        <pc:picChg chg="del">
          <ac:chgData name="Becki Smith" userId="310d27e5-09b3-4a61-b797-4bfb8cdaa08f" providerId="ADAL" clId="{60F35667-F32A-545E-8BB7-8950087C563C}" dt="2026-07-10T13:03:22.861" v="479" actId="478"/>
          <ac:picMkLst>
            <pc:docMk/>
            <pc:sldMk cId="77214079" sldId="262"/>
            <ac:picMk id="10" creationId="{423D2A98-BF8C-6430-83D1-D81EAF7C501B}"/>
          </ac:picMkLst>
        </pc:picChg>
        <pc:picChg chg="add mod">
          <ac:chgData name="Becki Smith" userId="310d27e5-09b3-4a61-b797-4bfb8cdaa08f" providerId="ADAL" clId="{60F35667-F32A-545E-8BB7-8950087C563C}" dt="2026-07-10T13:05:47.358" v="609" actId="167"/>
          <ac:picMkLst>
            <pc:docMk/>
            <pc:sldMk cId="77214079" sldId="262"/>
            <ac:picMk id="11" creationId="{1DCF7593-67C6-0854-E668-784B751DBFFF}"/>
          </ac:picMkLst>
        </pc:picChg>
      </pc:sldChg>
      <pc:sldChg chg="addSp delSp modSp mod">
        <pc:chgData name="Becki Smith" userId="310d27e5-09b3-4a61-b797-4bfb8cdaa08f" providerId="ADAL" clId="{60F35667-F32A-545E-8BB7-8950087C563C}" dt="2026-07-10T13:05:53.111" v="613" actId="478"/>
        <pc:sldMkLst>
          <pc:docMk/>
          <pc:sldMk cId="3647153174" sldId="263"/>
        </pc:sldMkLst>
        <pc:spChg chg="mod">
          <ac:chgData name="Becki Smith" userId="310d27e5-09b3-4a61-b797-4bfb8cdaa08f" providerId="ADAL" clId="{60F35667-F32A-545E-8BB7-8950087C563C}" dt="2026-07-10T13:04:12.677" v="509" actId="20577"/>
          <ac:spMkLst>
            <pc:docMk/>
            <pc:sldMk cId="3647153174" sldId="263"/>
            <ac:spMk id="4" creationId="{4B0E6BA8-9509-411F-7F95-C072974FDA2E}"/>
          </ac:spMkLst>
        </pc:spChg>
        <pc:spChg chg="mod">
          <ac:chgData name="Becki Smith" userId="310d27e5-09b3-4a61-b797-4bfb8cdaa08f" providerId="ADAL" clId="{60F35667-F32A-545E-8BB7-8950087C563C}" dt="2026-07-10T13:04:21.978" v="512" actId="2711"/>
          <ac:spMkLst>
            <pc:docMk/>
            <pc:sldMk cId="3647153174" sldId="263"/>
            <ac:spMk id="5" creationId="{E4267603-C73E-BCF1-8A30-DB5313C4D7DB}"/>
          </ac:spMkLst>
        </pc:spChg>
        <pc:spChg chg="mod">
          <ac:chgData name="Becki Smith" userId="310d27e5-09b3-4a61-b797-4bfb8cdaa08f" providerId="ADAL" clId="{60F35667-F32A-545E-8BB7-8950087C563C}" dt="2026-07-10T13:04:52.509" v="584" actId="20577"/>
          <ac:spMkLst>
            <pc:docMk/>
            <pc:sldMk cId="3647153174" sldId="263"/>
            <ac:spMk id="6" creationId="{E3ABF179-3DA0-4D62-9826-D718CFF2983D}"/>
          </ac:spMkLst>
        </pc:spChg>
        <pc:picChg chg="add del mod">
          <ac:chgData name="Becki Smith" userId="310d27e5-09b3-4a61-b797-4bfb8cdaa08f" providerId="ADAL" clId="{60F35667-F32A-545E-8BB7-8950087C563C}" dt="2026-07-10T13:05:53.111" v="613" actId="478"/>
          <ac:picMkLst>
            <pc:docMk/>
            <pc:sldMk cId="3647153174" sldId="263"/>
            <ac:picMk id="2" creationId="{F374F316-598F-B30E-331B-9837E1D51EC0}"/>
          </ac:picMkLst>
        </pc:picChg>
        <pc:picChg chg="del">
          <ac:chgData name="Becki Smith" userId="310d27e5-09b3-4a61-b797-4bfb8cdaa08f" providerId="ADAL" clId="{60F35667-F32A-545E-8BB7-8950087C563C}" dt="2026-07-10T12:54:34.852" v="69" actId="478"/>
          <ac:picMkLst>
            <pc:docMk/>
            <pc:sldMk cId="3647153174" sldId="263"/>
            <ac:picMk id="3" creationId="{838AF962-081B-E517-3F76-23C4AC3BA911}"/>
          </ac:picMkLst>
        </pc:picChg>
        <pc:picChg chg="add mod">
          <ac:chgData name="Becki Smith" userId="310d27e5-09b3-4a61-b797-4bfb8cdaa08f" providerId="ADAL" clId="{60F35667-F32A-545E-8BB7-8950087C563C}" dt="2026-07-10T13:05:11.450" v="590" actId="688"/>
          <ac:picMkLst>
            <pc:docMk/>
            <pc:sldMk cId="3647153174" sldId="263"/>
            <ac:picMk id="10" creationId="{8C5A0F99-662C-8FFA-2F4A-B66CE4EEDA94}"/>
          </ac:picMkLst>
        </pc:picChg>
        <pc:picChg chg="del">
          <ac:chgData name="Becki Smith" userId="310d27e5-09b3-4a61-b797-4bfb8cdaa08f" providerId="ADAL" clId="{60F35667-F32A-545E-8BB7-8950087C563C}" dt="2026-07-10T13:04:06.029" v="491" actId="478"/>
          <ac:picMkLst>
            <pc:docMk/>
            <pc:sldMk cId="3647153174" sldId="263"/>
            <ac:picMk id="11" creationId="{2F17A65F-0D84-9B49-B9F7-AFE844AE43C9}"/>
          </ac:picMkLst>
        </pc:picChg>
        <pc:picChg chg="add mod">
          <ac:chgData name="Becki Smith" userId="310d27e5-09b3-4a61-b797-4bfb8cdaa08f" providerId="ADAL" clId="{60F35667-F32A-545E-8BB7-8950087C563C}" dt="2026-07-10T13:05:51.457" v="612" actId="167"/>
          <ac:picMkLst>
            <pc:docMk/>
            <pc:sldMk cId="3647153174" sldId="263"/>
            <ac:picMk id="12" creationId="{6DCEB8AA-EB43-541E-7B89-4AB8147CBC35}"/>
          </ac:picMkLst>
        </pc:picChg>
      </pc:sldChg>
      <pc:sldChg chg="add del">
        <pc:chgData name="Becki Smith" userId="310d27e5-09b3-4a61-b797-4bfb8cdaa08f" providerId="ADAL" clId="{60F35667-F32A-545E-8BB7-8950087C563C}" dt="2026-07-10T13:05:41.888" v="607"/>
        <pc:sldMkLst>
          <pc:docMk/>
          <pc:sldMk cId="1035550552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A128F-2F99-7BFE-A57E-23E948C54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15A36A-C33E-56F2-BBF7-B905C5743E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904C8-B0B2-1855-83BF-1F332140E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CD2BE-D32B-CF81-6289-FC4D5D927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3F0D9-A48C-093B-E1BB-683CDF53F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7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371B4-A790-B3A8-C108-04E772723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314B3-CD7F-8A19-AB81-AE3C7464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7A8AE-C900-D30D-6B07-A87B69C36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5F363-EBFA-2A1B-DE31-FA91C722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88B7A-E58F-4646-48A0-D0948C79C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0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A2BA4-B5FE-C2A4-15DE-F20588F6C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5B258-434A-786A-DFDC-6276C7349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92D31-04DF-B155-EAB2-B589C0537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ABC96-977F-D221-B973-706E3C88C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0BED2-454E-A98B-AAB5-9A6F73317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54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65CE0-D212-864A-E0FF-E5C4B0525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BABE6-2C55-0049-493D-4787E6859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73B82-4DBE-3D9C-29A8-1722AA7CB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AF67F-F920-7055-211F-FCF390451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F0A0D6-65DC-5922-53DD-1E8789F0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F5043-6670-8C8B-77EF-8F0B4228D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2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79F0A-6EC3-6B6F-D775-BD86398D9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96C3C-FF47-993F-98F6-D52B67989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A6821-10BE-3E28-2AD2-483DB59E5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D6149D-0199-9EA8-7D17-0B21862E2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52E297-B861-F8A3-98CE-177599C33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F8FA1D-3EEB-DEED-1F6C-858BAE7F8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6D1356-F720-AF3F-0841-A32789EE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732A9C-E92F-4778-8EB2-646DB071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3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552C-B2B3-3AC2-AC17-12F94D43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9FCB86-9A2F-0BDD-4157-857B540B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5176F-C9BF-3900-FD01-5B9049CFF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487AB-1369-8B5B-7EBD-7E74F2848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97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8A28F-9BE5-6B3F-4F9A-A1F38555A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CF99BF-0609-9B13-0274-76E33545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5976C-23FA-7AF4-857E-073F38D5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5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DA753-A2B7-3017-94FE-0CA58FBEA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9AD8B-7ECA-B831-89F9-435D1174E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823AB-E672-EF8A-FC97-FB6509D0C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627DB8-1B1C-3150-1E4D-C3702369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C36F6B-BDE5-1AA9-53B9-C45512FA4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0C9A8-2E10-C769-577B-3C6727FBB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18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0085D-AFA0-1ACC-D777-A692BDE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A8AD45-BA2F-AB38-0A0E-605D9AF81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84091-A48B-00F2-CD4A-06678DED6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DD181-CB61-87D1-98E7-0ECC8BA55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3ABD5-4695-10EA-3533-AB176212A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16CB2-78D5-5CE5-7BA2-7AFAA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56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FC49F-5A76-C31A-993B-77D2A0FFF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E122D-DAFB-58D3-D636-0B5CBE74F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49FA7-6C01-53AE-A896-5284A7BEE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85B33-FD3A-B867-5B7F-271E806F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65ACA-B85A-6D72-F1DF-BC82497F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0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9956DF-E887-B4D9-9598-D90CBE6CE3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EAA82C-EB25-0F73-8092-ED279A452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2BF37-4471-B751-166F-9AF92D91A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D2BD3-11A5-4B58-76E3-77E409364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10B36-4F41-F294-6806-68B5EB739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8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6163F4-FB64-8FEF-42A4-8BE205AE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F39DB-6840-95DC-282F-724BB6E8D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01AB8-A3F6-F06A-9C11-B98FC96D7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3B1356-3D6D-DF41-9F03-3156396C75E1}" type="datetimeFigureOut">
              <a:rPr lang="en-US" smtClean="0"/>
              <a:t>7/10/26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7EB02-4CE6-7ED6-23C1-5718959B0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A0E6E-A041-8071-2621-8CF9B0E30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50E2F8-ACFD-BC49-BB59-4E9800102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8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E5806A8-CD1F-C7EA-22AC-48F760221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" y="0"/>
            <a:ext cx="1218023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C44020-BE0A-1364-D944-95FF37C923A8}"/>
              </a:ext>
            </a:extLst>
          </p:cNvPr>
          <p:cNvSpPr txBox="1"/>
          <p:nvPr/>
        </p:nvSpPr>
        <p:spPr>
          <a:xfrm>
            <a:off x="3516902" y="616565"/>
            <a:ext cx="5158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4 phase model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F910B7-B307-B464-B290-9775360553E2}"/>
              </a:ext>
            </a:extLst>
          </p:cNvPr>
          <p:cNvGrpSpPr/>
          <p:nvPr/>
        </p:nvGrpSpPr>
        <p:grpSpPr>
          <a:xfrm>
            <a:off x="1655119" y="1675115"/>
            <a:ext cx="5797812" cy="4100236"/>
            <a:chOff x="1331734" y="1719720"/>
            <a:chExt cx="5797812" cy="410023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0893D6-0D6B-5960-78D1-7910A66759B3}"/>
                </a:ext>
              </a:extLst>
            </p:cNvPr>
            <p:cNvSpPr txBox="1"/>
            <p:nvPr/>
          </p:nvSpPr>
          <p:spPr>
            <a:xfrm>
              <a:off x="2529129" y="1891737"/>
              <a:ext cx="4600417" cy="3701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4000" b="1" dirty="0"/>
                <a:t>Overview</a:t>
              </a:r>
            </a:p>
            <a:p>
              <a:pPr>
                <a:lnSpc>
                  <a:spcPct val="150000"/>
                </a:lnSpc>
              </a:pPr>
              <a:r>
                <a:rPr lang="en-GB" sz="4000" b="1" dirty="0"/>
                <a:t>Input</a:t>
              </a:r>
            </a:p>
            <a:p>
              <a:pPr>
                <a:lnSpc>
                  <a:spcPct val="150000"/>
                </a:lnSpc>
              </a:pPr>
              <a:r>
                <a:rPr lang="en-GB" sz="4000" b="1" dirty="0"/>
                <a:t>Processing</a:t>
              </a:r>
            </a:p>
            <a:p>
              <a:pPr>
                <a:lnSpc>
                  <a:spcPct val="150000"/>
                </a:lnSpc>
              </a:pPr>
              <a:r>
                <a:rPr lang="en-GB" sz="4000" b="1" dirty="0"/>
                <a:t>Review</a:t>
              </a:r>
            </a:p>
          </p:txBody>
        </p:sp>
        <p:pic>
          <p:nvPicPr>
            <p:cNvPr id="8" name="Picture 7" descr="A hand and a finger on a black background&#10;&#10;AI-generated content may be incorrect.">
              <a:extLst>
                <a:ext uri="{FF2B5EF4-FFF2-40B4-BE49-F238E27FC236}">
                  <a16:creationId xmlns:a16="http://schemas.microsoft.com/office/drawing/2014/main" id="{08EA537B-FC72-9842-853A-034E5587C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375" y="3594783"/>
              <a:ext cx="1401438" cy="1395844"/>
            </a:xfrm>
            <a:prstGeom prst="rect">
              <a:avLst/>
            </a:prstGeom>
          </p:spPr>
        </p:pic>
        <p:pic>
          <p:nvPicPr>
            <p:cNvPr id="9" name="Picture 8" descr="A person holding a book&#10;&#10;AI-generated content may be incorrect.">
              <a:extLst>
                <a:ext uri="{FF2B5EF4-FFF2-40B4-BE49-F238E27FC236}">
                  <a16:creationId xmlns:a16="http://schemas.microsoft.com/office/drawing/2014/main" id="{DC6F5767-C78E-CA86-7945-6504E366D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6215" y="2614642"/>
              <a:ext cx="1401438" cy="1395844"/>
            </a:xfrm>
            <a:prstGeom prst="rect">
              <a:avLst/>
            </a:prstGeom>
          </p:spPr>
        </p:pic>
        <p:pic>
          <p:nvPicPr>
            <p:cNvPr id="10" name="Picture 9" descr="A person holding a light bulb&#10;&#10;AI-generated content may be incorrect.">
              <a:extLst>
                <a:ext uri="{FF2B5EF4-FFF2-40B4-BE49-F238E27FC236}">
                  <a16:creationId xmlns:a16="http://schemas.microsoft.com/office/drawing/2014/main" id="{E989EEF4-4E16-0B51-BBCB-6FEA13CEC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734" y="4424111"/>
              <a:ext cx="1401438" cy="1395845"/>
            </a:xfrm>
            <a:prstGeom prst="rect">
              <a:avLst/>
            </a:prstGeom>
          </p:spPr>
        </p:pic>
        <p:pic>
          <p:nvPicPr>
            <p:cNvPr id="11" name="Picture 10" descr="A blue and black logo with a dart in the center&#10;&#10;AI-generated content may be incorrect.">
              <a:extLst>
                <a:ext uri="{FF2B5EF4-FFF2-40B4-BE49-F238E27FC236}">
                  <a16:creationId xmlns:a16="http://schemas.microsoft.com/office/drawing/2014/main" id="{39B263C1-1F74-3FA4-0B18-5DEA06F1B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073" y="1719720"/>
              <a:ext cx="1401438" cy="1395844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8A4F4908-0155-385C-92BC-D617354F2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2121" y="3459861"/>
            <a:ext cx="3213100" cy="3289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5418E68-8E8B-698B-1D4D-2780F2F666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7570" y="2445994"/>
            <a:ext cx="1313896" cy="15395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E853A7-2DCD-ECE3-7BF2-91BC5CFF6D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2115" y="1675115"/>
            <a:ext cx="1267445" cy="14267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C81260A-F84D-A022-3B09-FD31BE883A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2324" y="1808592"/>
            <a:ext cx="1161271" cy="141343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316B98C-C068-C348-9A69-F1E228B2AB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7007" y="4013713"/>
            <a:ext cx="1234265" cy="144661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E4DA6A0-028D-DBA2-B8BA-4B0DEB7746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80550" y="2534301"/>
            <a:ext cx="1300623" cy="136034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B84503B-C242-4874-B7E2-364CD5D759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99949" y="3051536"/>
            <a:ext cx="1240901" cy="157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1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180CD-FA10-1901-082F-A9B50DC63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BD2858-00BF-C9D4-78F1-918DAE2D15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8" y="0"/>
            <a:ext cx="1218023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E09D13-F44E-7AD7-9DD0-58CFC65901D2}"/>
              </a:ext>
            </a:extLst>
          </p:cNvPr>
          <p:cNvSpPr txBox="1"/>
          <p:nvPr/>
        </p:nvSpPr>
        <p:spPr>
          <a:xfrm>
            <a:off x="2383845" y="621622"/>
            <a:ext cx="7412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Lesson 1: The Bible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24CC0-6DFE-D87C-02C9-2B00A58307BE}"/>
              </a:ext>
            </a:extLst>
          </p:cNvPr>
          <p:cNvSpPr txBox="1"/>
          <p:nvPr/>
        </p:nvSpPr>
        <p:spPr>
          <a:xfrm>
            <a:off x="1361412" y="1909752"/>
            <a:ext cx="9457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 am developing respect for others and my understanding of their beliefs and values. RME 0-07a</a:t>
            </a:r>
          </a:p>
          <a:p>
            <a:r>
              <a:rPr lang="en-US" sz="1600" dirty="0"/>
              <a:t>I use signs, books or other texts to find useful or interesting information and I use this to plan, make choices or learn new things. LIT 0-14a</a:t>
            </a:r>
            <a:endParaRPr lang="en-GB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815B9-B8E0-D15C-B514-E5C4F9493177}"/>
              </a:ext>
            </a:extLst>
          </p:cNvPr>
          <p:cNvSpPr txBox="1"/>
          <p:nvPr/>
        </p:nvSpPr>
        <p:spPr>
          <a:xfrm>
            <a:off x="2111561" y="3117859"/>
            <a:ext cx="74561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Learning Intention:  </a:t>
            </a:r>
            <a:r>
              <a:rPr lang="en-US" sz="2000" dirty="0"/>
              <a:t>To find out that the Bible contains different types of books, which tell us the stories of real people who believed in God. </a:t>
            </a:r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Success Criteria: </a:t>
            </a:r>
            <a:r>
              <a:rPr lang="en-US" sz="2000" dirty="0"/>
              <a:t>I can tell you one fact about the Bible.</a:t>
            </a:r>
            <a:endParaRPr lang="en-GB" sz="2000" dirty="0"/>
          </a:p>
        </p:txBody>
      </p:sp>
      <p:pic>
        <p:nvPicPr>
          <p:cNvPr id="7" name="Picture 6" descr="A blue and black logo with a dart in the center&#10;&#10;AI-generated content may be incorrect.">
            <a:extLst>
              <a:ext uri="{FF2B5EF4-FFF2-40B4-BE49-F238E27FC236}">
                <a16:creationId xmlns:a16="http://schemas.microsoft.com/office/drawing/2014/main" id="{70CCCDB6-8BFE-5190-FFDE-7253F68DF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7" y="2809559"/>
            <a:ext cx="1307693" cy="1307693"/>
          </a:xfrm>
          <a:prstGeom prst="rect">
            <a:avLst/>
          </a:prstGeom>
        </p:spPr>
      </p:pic>
      <p:pic>
        <p:nvPicPr>
          <p:cNvPr id="8" name="Picture 7" descr="A person holding a light bulb&#10;&#10;AI-generated content may be incorrect.">
            <a:extLst>
              <a:ext uri="{FF2B5EF4-FFF2-40B4-BE49-F238E27FC236}">
                <a16:creationId xmlns:a16="http://schemas.microsoft.com/office/drawing/2014/main" id="{820C9857-A8F8-EB89-8493-0F9C4F80C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52" y="3864021"/>
            <a:ext cx="1307693" cy="1307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0A8CB6-F14D-C6B2-2181-B291137B1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6506">
            <a:off x="9285434" y="4198893"/>
            <a:ext cx="1825023" cy="233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5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D99EC-AD39-CD2E-8A96-942B8D6C0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91672E3-94AF-BDBC-6769-C9D14F6548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8" y="0"/>
            <a:ext cx="1218023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BEB95E-7A2A-A571-70F4-974EEDE0AE6D}"/>
              </a:ext>
            </a:extLst>
          </p:cNvPr>
          <p:cNvSpPr txBox="1"/>
          <p:nvPr/>
        </p:nvSpPr>
        <p:spPr>
          <a:xfrm>
            <a:off x="1361411" y="1909752"/>
            <a:ext cx="9681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Through exploring Bible stories, I can describe some beliefs Christians have about God and Jesus. RME 1-01a</a:t>
            </a:r>
          </a:p>
          <a:p>
            <a:r>
              <a:rPr lang="en-US" sz="1600" dirty="0"/>
              <a:t>As I play and learn, I enjoy exploring interesting materials for writing and different ways of recording my experiences and feelings, ideas and information. LIT 0-21b</a:t>
            </a:r>
            <a:endParaRPr lang="en-GB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FFD509-4681-6351-811C-F938E4541DFE}"/>
              </a:ext>
            </a:extLst>
          </p:cNvPr>
          <p:cNvSpPr txBox="1"/>
          <p:nvPr/>
        </p:nvSpPr>
        <p:spPr>
          <a:xfrm>
            <a:off x="2111561" y="3117859"/>
            <a:ext cx="74561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Learning Intention:  </a:t>
            </a:r>
            <a:r>
              <a:rPr lang="en-US" sz="2000" dirty="0"/>
              <a:t>To consider a key event in Moses’ life and decide if I am similar to Moses or not.</a:t>
            </a:r>
            <a:endParaRPr lang="en-GB" sz="2000" dirty="0"/>
          </a:p>
          <a:p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Success Criteria: </a:t>
            </a:r>
            <a:r>
              <a:rPr lang="en-US" sz="2000" dirty="0"/>
              <a:t>I can identify similarities and</a:t>
            </a:r>
          </a:p>
          <a:p>
            <a:r>
              <a:rPr lang="en-US" sz="2000" dirty="0"/>
              <a:t>differences between myself and Moses.</a:t>
            </a:r>
            <a:endParaRPr lang="en-GB" sz="2000" dirty="0"/>
          </a:p>
        </p:txBody>
      </p:sp>
      <p:pic>
        <p:nvPicPr>
          <p:cNvPr id="6" name="Picture 5" descr="A blue and black logo with a dart in the center&#10;&#10;AI-generated content may be incorrect.">
            <a:extLst>
              <a:ext uri="{FF2B5EF4-FFF2-40B4-BE49-F238E27FC236}">
                <a16:creationId xmlns:a16="http://schemas.microsoft.com/office/drawing/2014/main" id="{449C17EA-9E66-4CED-4F4D-AC1B05759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7" y="2809559"/>
            <a:ext cx="1307693" cy="1307693"/>
          </a:xfrm>
          <a:prstGeom prst="rect">
            <a:avLst/>
          </a:prstGeom>
        </p:spPr>
      </p:pic>
      <p:pic>
        <p:nvPicPr>
          <p:cNvPr id="7" name="Picture 6" descr="A person holding a light bulb&#10;&#10;AI-generated content may be incorrect.">
            <a:extLst>
              <a:ext uri="{FF2B5EF4-FFF2-40B4-BE49-F238E27FC236}">
                <a16:creationId xmlns:a16="http://schemas.microsoft.com/office/drawing/2014/main" id="{9428F4DA-F999-A02B-46B5-9DD597CA3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7" y="3907079"/>
            <a:ext cx="1307693" cy="13076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CADFE1-B258-0D67-11C2-328D443DBBB2}"/>
              </a:ext>
            </a:extLst>
          </p:cNvPr>
          <p:cNvSpPr txBox="1"/>
          <p:nvPr/>
        </p:nvSpPr>
        <p:spPr>
          <a:xfrm>
            <a:off x="2383845" y="621622"/>
            <a:ext cx="7412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Lesson 2: Moses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CE6A9F-F2D0-EBC5-CFE7-EF2ECA98C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91504">
            <a:off x="8355705" y="3258592"/>
            <a:ext cx="2881362" cy="329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0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AD97F-1604-C800-436F-5A7319214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4E93E53-D3A0-D2BB-A271-9529E84A8F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8" y="0"/>
            <a:ext cx="1218023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B26C79-CBF5-0CE8-E2D4-4FF336F75E4A}"/>
              </a:ext>
            </a:extLst>
          </p:cNvPr>
          <p:cNvSpPr txBox="1"/>
          <p:nvPr/>
        </p:nvSpPr>
        <p:spPr>
          <a:xfrm>
            <a:off x="1361412" y="1909752"/>
            <a:ext cx="9457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 can show my understanding of values such as caring, sharing, fairness, equality and love. RME 1-09b</a:t>
            </a:r>
          </a:p>
          <a:p>
            <a:r>
              <a:rPr lang="en-US" sz="1600" dirty="0"/>
              <a:t>I am learning skills and strategies which will support me in challenging times, particularly in relation to change and loss. HWB 0-07a </a:t>
            </a:r>
            <a:endParaRPr lang="en-GB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719360-1B84-CC0F-D313-A5AB718D7D40}"/>
              </a:ext>
            </a:extLst>
          </p:cNvPr>
          <p:cNvSpPr txBox="1"/>
          <p:nvPr/>
        </p:nvSpPr>
        <p:spPr>
          <a:xfrm>
            <a:off x="2100409" y="3295270"/>
            <a:ext cx="718292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Learning Intention:  </a:t>
            </a:r>
            <a:r>
              <a:rPr lang="en-US" sz="2000" dirty="0"/>
              <a:t>To explore, through the story of Ruth, how different places and life events can affect emotions.</a:t>
            </a:r>
            <a:endParaRPr lang="en-GB" sz="2000" dirty="0"/>
          </a:p>
          <a:p>
            <a:endParaRPr lang="en-GB" sz="2000" b="1" dirty="0"/>
          </a:p>
          <a:p>
            <a:r>
              <a:rPr lang="en-GB" sz="2000" b="1" dirty="0"/>
              <a:t>Success Criteria: </a:t>
            </a:r>
            <a:r>
              <a:rPr lang="en-US" sz="2000" dirty="0"/>
              <a:t>I can connect facial expressions to</a:t>
            </a:r>
          </a:p>
          <a:p>
            <a:r>
              <a:rPr lang="en-US" sz="2000" dirty="0"/>
              <a:t>emotions and life experiences.</a:t>
            </a:r>
            <a:endParaRPr lang="en-GB" sz="2000" dirty="0"/>
          </a:p>
        </p:txBody>
      </p:sp>
      <p:pic>
        <p:nvPicPr>
          <p:cNvPr id="7" name="Picture 6" descr="A blue and black logo with a dart in the center&#10;&#10;AI-generated content may be incorrect.">
            <a:extLst>
              <a:ext uri="{FF2B5EF4-FFF2-40B4-BE49-F238E27FC236}">
                <a16:creationId xmlns:a16="http://schemas.microsoft.com/office/drawing/2014/main" id="{B916F6C0-F37F-E1FD-66B6-E2011DB03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65" y="2986970"/>
            <a:ext cx="1307693" cy="1307693"/>
          </a:xfrm>
          <a:prstGeom prst="rect">
            <a:avLst/>
          </a:prstGeom>
        </p:spPr>
      </p:pic>
      <p:pic>
        <p:nvPicPr>
          <p:cNvPr id="8" name="Picture 7" descr="A person holding a light bulb&#10;&#10;AI-generated content may be incorrect.">
            <a:extLst>
              <a:ext uri="{FF2B5EF4-FFF2-40B4-BE49-F238E27FC236}">
                <a16:creationId xmlns:a16="http://schemas.microsoft.com/office/drawing/2014/main" id="{3AC0C484-CB74-5062-ABA8-3A8DE2A5E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00" y="3926569"/>
            <a:ext cx="1307693" cy="13076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E0271F-564A-1B2C-787F-B653EE541EC1}"/>
              </a:ext>
            </a:extLst>
          </p:cNvPr>
          <p:cNvSpPr txBox="1"/>
          <p:nvPr/>
        </p:nvSpPr>
        <p:spPr>
          <a:xfrm>
            <a:off x="2383845" y="621622"/>
            <a:ext cx="7412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Lesson 3: Ruth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FE76E8-79BD-299F-B971-75B5C57B05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2522">
            <a:off x="8543109" y="3061727"/>
            <a:ext cx="2924629" cy="356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4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DBA63-A7AD-9966-B903-F22651C9F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E8CEA07-531B-A2A0-C0CF-C25109883D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8" y="0"/>
            <a:ext cx="1218023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7CD9F9-29E9-DD69-385C-35C570E389B4}"/>
              </a:ext>
            </a:extLst>
          </p:cNvPr>
          <p:cNvSpPr txBox="1"/>
          <p:nvPr/>
        </p:nvSpPr>
        <p:spPr>
          <a:xfrm>
            <a:off x="1214986" y="2040737"/>
            <a:ext cx="10068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Having explored biblical and other Christian stories, I can show my developing understanding of key values of Christianity and how they might be put into action in people’s lives and communities. RME 1-02a</a:t>
            </a:r>
          </a:p>
          <a:p>
            <a:r>
              <a:rPr lang="en-US" sz="1600" dirty="0"/>
              <a:t>By exploring and observing movement, I can describe what I have learned about it. HWB 0-24a</a:t>
            </a:r>
            <a:endParaRPr lang="en-GB" sz="1600" strike="sngStrik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898675-CEE1-02BD-DAD9-DAAEC68216AC}"/>
              </a:ext>
            </a:extLst>
          </p:cNvPr>
          <p:cNvSpPr txBox="1"/>
          <p:nvPr/>
        </p:nvSpPr>
        <p:spPr>
          <a:xfrm>
            <a:off x="2111561" y="3117859"/>
            <a:ext cx="74561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Learning Intention:  </a:t>
            </a:r>
            <a:r>
              <a:rPr lang="en-GB" sz="2000" dirty="0"/>
              <a:t>To understand that we can show kindness to others.</a:t>
            </a:r>
          </a:p>
          <a:p>
            <a:endParaRPr lang="en-GB" sz="2000" b="1" dirty="0"/>
          </a:p>
          <a:p>
            <a:r>
              <a:rPr lang="en-GB" sz="2000" b="1" dirty="0"/>
              <a:t>Success Criteria:  </a:t>
            </a:r>
            <a:r>
              <a:rPr lang="en-GB" sz="2000" dirty="0"/>
              <a:t>I can promote kindness and consider</a:t>
            </a:r>
          </a:p>
          <a:p>
            <a:r>
              <a:rPr lang="en-GB" sz="2000" dirty="0"/>
              <a:t>how to be kind to myself and others.</a:t>
            </a:r>
          </a:p>
        </p:txBody>
      </p:sp>
      <p:pic>
        <p:nvPicPr>
          <p:cNvPr id="7" name="Picture 6" descr="A blue and black logo with a dart in the center&#10;&#10;AI-generated content may be incorrect.">
            <a:extLst>
              <a:ext uri="{FF2B5EF4-FFF2-40B4-BE49-F238E27FC236}">
                <a16:creationId xmlns:a16="http://schemas.microsoft.com/office/drawing/2014/main" id="{2B73DCC0-DABB-C064-50F2-58815003C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7" y="2809559"/>
            <a:ext cx="1307693" cy="1307693"/>
          </a:xfrm>
          <a:prstGeom prst="rect">
            <a:avLst/>
          </a:prstGeom>
        </p:spPr>
      </p:pic>
      <p:pic>
        <p:nvPicPr>
          <p:cNvPr id="8" name="Picture 7" descr="A person holding a light bulb&#10;&#10;AI-generated content may be incorrect.">
            <a:extLst>
              <a:ext uri="{FF2B5EF4-FFF2-40B4-BE49-F238E27FC236}">
                <a16:creationId xmlns:a16="http://schemas.microsoft.com/office/drawing/2014/main" id="{16C03FBB-D7EC-300F-A944-1BB89AB8E2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6" y="3771705"/>
            <a:ext cx="1307693" cy="13076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4E6BA4-3324-0A1B-2E40-CDF8C6FB991F}"/>
              </a:ext>
            </a:extLst>
          </p:cNvPr>
          <p:cNvSpPr txBox="1"/>
          <p:nvPr/>
        </p:nvSpPr>
        <p:spPr>
          <a:xfrm>
            <a:off x="2073018" y="602876"/>
            <a:ext cx="804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Lesson 4: Mephibosheth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735393-251C-88A9-9ADE-2AA871285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3455">
            <a:off x="8099801" y="3499401"/>
            <a:ext cx="3181436" cy="297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41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B996A-FFC5-D404-B2E0-71E8C1FEF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6968182-9529-53FF-100A-44B1757B98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8" y="0"/>
            <a:ext cx="1218023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CD33DD-220E-9D24-C2D2-2EE7D0B73014}"/>
              </a:ext>
            </a:extLst>
          </p:cNvPr>
          <p:cNvSpPr txBox="1"/>
          <p:nvPr/>
        </p:nvSpPr>
        <p:spPr>
          <a:xfrm>
            <a:off x="1361412" y="1909752"/>
            <a:ext cx="9457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 am discovering how followers of world religions demonstrate their beliefs through prayer/</a:t>
            </a:r>
          </a:p>
          <a:p>
            <a:r>
              <a:rPr lang="en-US" sz="1600" dirty="0"/>
              <a:t>meditation, worship and special ceremonies. I am developing respect for the practices and traditions of others. RME 1-06a</a:t>
            </a:r>
          </a:p>
          <a:p>
            <a:r>
              <a:rPr lang="en-US" sz="1600" dirty="0"/>
              <a:t>I am aware of and able to express my feelings and am developing the ability to talk about them. HWB 0-01a </a:t>
            </a:r>
            <a:endParaRPr lang="en-GB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0D377-11AE-FF92-23D3-B56B91489579}"/>
              </a:ext>
            </a:extLst>
          </p:cNvPr>
          <p:cNvSpPr txBox="1"/>
          <p:nvPr/>
        </p:nvSpPr>
        <p:spPr>
          <a:xfrm>
            <a:off x="2111561" y="3117859"/>
            <a:ext cx="74561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Learning Intention:  </a:t>
            </a:r>
            <a:r>
              <a:rPr lang="en-US" sz="2000" dirty="0"/>
              <a:t>To explore what it means to be beautiful and what it means to be brave. To understand that prayer is used to help Christians.</a:t>
            </a:r>
            <a:endParaRPr lang="en-GB" sz="2000" dirty="0"/>
          </a:p>
          <a:p>
            <a:endParaRPr lang="en-GB" sz="2000" b="1" dirty="0"/>
          </a:p>
          <a:p>
            <a:r>
              <a:rPr lang="en-GB" sz="2000" b="1" dirty="0"/>
              <a:t>Success Criteria:  </a:t>
            </a:r>
            <a:r>
              <a:rPr lang="en-GB" sz="2000" dirty="0"/>
              <a:t>I can express something beautiful</a:t>
            </a:r>
          </a:p>
          <a:p>
            <a:r>
              <a:rPr lang="en-GB" sz="2000" dirty="0"/>
              <a:t>about myself and I can create a prayer.</a:t>
            </a:r>
          </a:p>
        </p:txBody>
      </p:sp>
      <p:pic>
        <p:nvPicPr>
          <p:cNvPr id="6" name="Picture 5" descr="A blue and black logo with a dart in the center&#10;&#10;AI-generated content may be incorrect.">
            <a:extLst>
              <a:ext uri="{FF2B5EF4-FFF2-40B4-BE49-F238E27FC236}">
                <a16:creationId xmlns:a16="http://schemas.microsoft.com/office/drawing/2014/main" id="{29361AA2-3395-576B-3273-84ED3EEA6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7" y="2809559"/>
            <a:ext cx="1307693" cy="1307693"/>
          </a:xfrm>
          <a:prstGeom prst="rect">
            <a:avLst/>
          </a:prstGeom>
        </p:spPr>
      </p:pic>
      <p:pic>
        <p:nvPicPr>
          <p:cNvPr id="7" name="Picture 6" descr="A person holding a light bulb&#10;&#10;AI-generated content may be incorrect.">
            <a:extLst>
              <a:ext uri="{FF2B5EF4-FFF2-40B4-BE49-F238E27FC236}">
                <a16:creationId xmlns:a16="http://schemas.microsoft.com/office/drawing/2014/main" id="{D8F1AB7A-8A74-AE3C-56BC-40311B727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52" y="3791416"/>
            <a:ext cx="1307693" cy="13076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2A19D1-DB73-47DB-0BD3-8FA1AA6A0B3D}"/>
              </a:ext>
            </a:extLst>
          </p:cNvPr>
          <p:cNvSpPr txBox="1"/>
          <p:nvPr/>
        </p:nvSpPr>
        <p:spPr>
          <a:xfrm>
            <a:off x="2383845" y="621622"/>
            <a:ext cx="7412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Lesson 5: Esther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464F1E-DC0E-6733-5FBE-2AEB81D264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84477">
            <a:off x="8539125" y="3222884"/>
            <a:ext cx="2851724" cy="334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14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078FA-F2FF-2F4B-18BF-D02A7CBA1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DCF7593-67C6-0854-E668-784B751DBF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8" y="0"/>
            <a:ext cx="1218023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B99F1E-38C3-CB59-569E-B71312692D85}"/>
              </a:ext>
            </a:extLst>
          </p:cNvPr>
          <p:cNvSpPr txBox="1"/>
          <p:nvPr/>
        </p:nvSpPr>
        <p:spPr>
          <a:xfrm>
            <a:off x="1361412" y="1909752"/>
            <a:ext cx="9457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As I explore Christian stories, images, music and poems, I am becoming familiar with some beliefs Christian people have about God and Jesus. RME 0-01a</a:t>
            </a:r>
          </a:p>
          <a:p>
            <a:r>
              <a:rPr lang="en-US" sz="1600" dirty="0"/>
              <a:t>I understand that my feelings and reactions can change depending upon what is happening within and around me. This helps me to understand my own </a:t>
            </a:r>
            <a:r>
              <a:rPr lang="en-US" sz="1600" dirty="0" err="1"/>
              <a:t>behaviour</a:t>
            </a:r>
            <a:r>
              <a:rPr lang="en-US" sz="1600" dirty="0"/>
              <a:t> and the way others behave. HWB 0-04a</a:t>
            </a:r>
            <a:endParaRPr lang="en-GB" sz="1600" strike="sngStrik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B87CBB-3A8C-CA62-65ED-29852938905C}"/>
              </a:ext>
            </a:extLst>
          </p:cNvPr>
          <p:cNvSpPr txBox="1"/>
          <p:nvPr/>
        </p:nvSpPr>
        <p:spPr>
          <a:xfrm>
            <a:off x="2120196" y="3484379"/>
            <a:ext cx="74561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Learning Intention:  </a:t>
            </a:r>
            <a:r>
              <a:rPr lang="en-GB" sz="2000" dirty="0"/>
              <a:t>To explore the story of Job and see that he experienced suffering. To understand that in life there are different experiences of suffering but they do end.</a:t>
            </a:r>
          </a:p>
          <a:p>
            <a:endParaRPr lang="en-GB" sz="2000" b="1" dirty="0"/>
          </a:p>
          <a:p>
            <a:r>
              <a:rPr lang="en-GB" sz="2000" b="1" dirty="0"/>
              <a:t>Success Criteria: </a:t>
            </a:r>
            <a:r>
              <a:rPr lang="en-US" sz="2000" dirty="0"/>
              <a:t>I can describe how Job responded to</a:t>
            </a:r>
          </a:p>
          <a:p>
            <a:r>
              <a:rPr lang="en-US" sz="2000" dirty="0"/>
              <a:t>suffering. I can respectfully share my own thoughts about suffering.</a:t>
            </a:r>
            <a:endParaRPr lang="en-GB" sz="2000" dirty="0"/>
          </a:p>
        </p:txBody>
      </p:sp>
      <p:pic>
        <p:nvPicPr>
          <p:cNvPr id="7" name="Picture 6" descr="A blue and black logo with a dart in the center&#10;&#10;AI-generated content may be incorrect.">
            <a:extLst>
              <a:ext uri="{FF2B5EF4-FFF2-40B4-BE49-F238E27FC236}">
                <a16:creationId xmlns:a16="http://schemas.microsoft.com/office/drawing/2014/main" id="{1DAFF44A-4DEC-7CD4-4D04-2FE99D4F6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52" y="3112612"/>
            <a:ext cx="1307693" cy="1307693"/>
          </a:xfrm>
          <a:prstGeom prst="rect">
            <a:avLst/>
          </a:prstGeom>
        </p:spPr>
      </p:pic>
      <p:pic>
        <p:nvPicPr>
          <p:cNvPr id="8" name="Picture 7" descr="A person holding a light bulb&#10;&#10;AI-generated content may be incorrect.">
            <a:extLst>
              <a:ext uri="{FF2B5EF4-FFF2-40B4-BE49-F238E27FC236}">
                <a16:creationId xmlns:a16="http://schemas.microsoft.com/office/drawing/2014/main" id="{22D69EDC-AA9E-1008-6E35-BCF72B9E6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52" y="4025258"/>
            <a:ext cx="1307693" cy="13076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6AFA1B-36EA-23EA-2756-46941D28D37B}"/>
              </a:ext>
            </a:extLst>
          </p:cNvPr>
          <p:cNvSpPr txBox="1"/>
          <p:nvPr/>
        </p:nvSpPr>
        <p:spPr>
          <a:xfrm>
            <a:off x="2383845" y="621622"/>
            <a:ext cx="7412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Lesson 6: Job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A88C7A-7269-B02D-5781-AAD092C44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63776">
            <a:off x="8386355" y="3994667"/>
            <a:ext cx="3043002" cy="267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4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C492B-0211-CDCC-5AED-FEA576A49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DCEB8AA-EB43-541E-7B89-4AB8147CBC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8" y="0"/>
            <a:ext cx="1218023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0E6BA8-9509-411F-7F95-C072974FDA2E}"/>
              </a:ext>
            </a:extLst>
          </p:cNvPr>
          <p:cNvSpPr txBox="1"/>
          <p:nvPr/>
        </p:nvSpPr>
        <p:spPr>
          <a:xfrm>
            <a:off x="2161914" y="609312"/>
            <a:ext cx="7856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Lesson 7: Jonah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267603-C73E-BCF1-8A30-DB5313C4D7DB}"/>
              </a:ext>
            </a:extLst>
          </p:cNvPr>
          <p:cNvSpPr txBox="1"/>
          <p:nvPr/>
        </p:nvSpPr>
        <p:spPr>
          <a:xfrm>
            <a:off x="1361412" y="1909752"/>
            <a:ext cx="9457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 can describe the key features of the values of Christianity which are expressed in stories. RME 1-02b</a:t>
            </a:r>
          </a:p>
          <a:p>
            <a:r>
              <a:rPr lang="en-US" sz="1600" dirty="0"/>
              <a:t>I can use appropriate vocabulary to describe the likelihood of events occurring, using the knowledge and experiences of myself and others to guide me. MNU 1-22a</a:t>
            </a:r>
            <a:endParaRPr lang="en-GB" sz="1600" strike="sngStrik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ABF179-3DA0-4D62-9826-D718CFF2983D}"/>
              </a:ext>
            </a:extLst>
          </p:cNvPr>
          <p:cNvSpPr txBox="1"/>
          <p:nvPr/>
        </p:nvSpPr>
        <p:spPr>
          <a:xfrm>
            <a:off x="2111561" y="3117859"/>
            <a:ext cx="74561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Learning Intention:  </a:t>
            </a:r>
            <a:r>
              <a:rPr lang="en-US" sz="2000" dirty="0">
                <a:latin typeface="DM Sans 14pt" pitchFamily="2" charset="0"/>
              </a:rPr>
              <a:t>To explore the Christian belief that God loves to give second chances.</a:t>
            </a:r>
            <a:endParaRPr lang="en-GB" sz="2000" dirty="0">
              <a:latin typeface="DM Sans 14pt" pitchFamily="2" charset="0"/>
            </a:endParaRPr>
          </a:p>
          <a:p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Success Criteria: </a:t>
            </a:r>
            <a:r>
              <a:rPr lang="en-GB" sz="2000" dirty="0"/>
              <a:t>I can create a fidget to help me. I can</a:t>
            </a:r>
          </a:p>
          <a:p>
            <a:r>
              <a:rPr lang="en-GB" sz="2000" dirty="0"/>
              <a:t>compare myself to Jonah.</a:t>
            </a:r>
          </a:p>
        </p:txBody>
      </p:sp>
      <p:pic>
        <p:nvPicPr>
          <p:cNvPr id="7" name="Picture 6" descr="A blue and black logo with a dart in the center&#10;&#10;AI-generated content may be incorrect.">
            <a:extLst>
              <a:ext uri="{FF2B5EF4-FFF2-40B4-BE49-F238E27FC236}">
                <a16:creationId xmlns:a16="http://schemas.microsoft.com/office/drawing/2014/main" id="{EC1C76E6-C30C-BA83-017D-E03BDFEDA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7" y="2809559"/>
            <a:ext cx="1307693" cy="1307693"/>
          </a:xfrm>
          <a:prstGeom prst="rect">
            <a:avLst/>
          </a:prstGeom>
        </p:spPr>
      </p:pic>
      <p:pic>
        <p:nvPicPr>
          <p:cNvPr id="8" name="Picture 7" descr="A person holding a light bulb&#10;&#10;AI-generated content may be incorrect.">
            <a:extLst>
              <a:ext uri="{FF2B5EF4-FFF2-40B4-BE49-F238E27FC236}">
                <a16:creationId xmlns:a16="http://schemas.microsoft.com/office/drawing/2014/main" id="{6CA194A2-62BC-3DDE-08C6-62E6725F2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17" y="3933205"/>
            <a:ext cx="1307693" cy="13076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5A0F99-662C-8FFA-2F4A-B66CE4EED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28101">
            <a:off x="7968343" y="3521102"/>
            <a:ext cx="3417207" cy="307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53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4e762c-f06b-497d-8464-351a24dee1af">
      <Terms xmlns="http://schemas.microsoft.com/office/infopath/2007/PartnerControls"/>
    </lcf76f155ced4ddcb4097134ff3c332f>
    <TaxCatchAll xmlns="d3885260-8570-4416-b703-57c58a95ae3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912EC1E058FD4B9A7424F73AB7E14B" ma:contentTypeVersion="19" ma:contentTypeDescription="Create a new document." ma:contentTypeScope="" ma:versionID="a1e48700c7570b9dd243dbf635193084">
  <xsd:schema xmlns:xsd="http://www.w3.org/2001/XMLSchema" xmlns:xs="http://www.w3.org/2001/XMLSchema" xmlns:p="http://schemas.microsoft.com/office/2006/metadata/properties" xmlns:ns2="044e762c-f06b-497d-8464-351a24dee1af" xmlns:ns3="d3885260-8570-4416-b703-57c58a95ae32" targetNamespace="http://schemas.microsoft.com/office/2006/metadata/properties" ma:root="true" ma:fieldsID="ab204a72d88383b4623f9edb94b221b8" ns2:_="" ns3:_="">
    <xsd:import namespace="044e762c-f06b-497d-8464-351a24dee1af"/>
    <xsd:import namespace="d3885260-8570-4416-b703-57c58a95ae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4e762c-f06b-497d-8464-351a24dee1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80601c6-e36b-485e-b952-675fefd984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885260-8570-4416-b703-57c58a95ae3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ffb260c-c0ab-47c9-9012-6b57143f7e47}" ma:internalName="TaxCatchAll" ma:showField="CatchAllData" ma:web="d3885260-8570-4416-b703-57c58a95ae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BB2673-B89D-4923-89F9-E0F8C2286667}">
  <ds:schemaRefs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d3885260-8570-4416-b703-57c58a95ae32"/>
    <ds:schemaRef ds:uri="044e762c-f06b-497d-8464-351a24dee1a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954DEC0-72ED-4DB1-BBA1-19B77438FB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4e762c-f06b-497d-8464-351a24dee1af"/>
    <ds:schemaRef ds:uri="d3885260-8570-4416-b703-57c58a95ae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5F6AD4-55CD-4595-87DF-3DCB33CCEB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677</Words>
  <Application>Microsoft Macintosh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Aptos ExtraBold</vt:lpstr>
      <vt:lpstr>Arial</vt:lpstr>
      <vt:lpstr>DM Sans 14pt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Becki Smith</dc:creator>
  <cp:lastModifiedBy>Becki Smith</cp:lastModifiedBy>
  <cp:revision>1</cp:revision>
  <dcterms:created xsi:type="dcterms:W3CDTF">2026-04-10T10:02:10Z</dcterms:created>
  <dcterms:modified xsi:type="dcterms:W3CDTF">2026-07-10T13:05:59Z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5ce99c-d803-42c7-b9d2-dbb265556ce8_Enabled">
    <vt:lpwstr>true</vt:lpwstr>
  </property>
  <property fmtid="{D5CDD505-2E9C-101B-9397-08002B2CF9AE}" pid="3" name="MSIP_Label_2a5ce99c-d803-42c7-b9d2-dbb265556ce8_SetDate">
    <vt:lpwstr>2026-04-10T10:25:12Z</vt:lpwstr>
  </property>
  <property fmtid="{D5CDD505-2E9C-101B-9397-08002B2CF9AE}" pid="4" name="MSIP_Label_2a5ce99c-d803-42c7-b9d2-dbb265556ce8_Method">
    <vt:lpwstr>Standard</vt:lpwstr>
  </property>
  <property fmtid="{D5CDD505-2E9C-101B-9397-08002B2CF9AE}" pid="5" name="MSIP_Label_2a5ce99c-d803-42c7-b9d2-dbb265556ce8_Name">
    <vt:lpwstr>General</vt:lpwstr>
  </property>
  <property fmtid="{D5CDD505-2E9C-101B-9397-08002B2CF9AE}" pid="6" name="MSIP_Label_2a5ce99c-d803-42c7-b9d2-dbb265556ce8_SiteId">
    <vt:lpwstr>e3f9fd8d-8b5b-428b-b1be-12e67aec9196</vt:lpwstr>
  </property>
  <property fmtid="{D5CDD505-2E9C-101B-9397-08002B2CF9AE}" pid="7" name="MSIP_Label_2a5ce99c-d803-42c7-b9d2-dbb265556ce8_ActionId">
    <vt:lpwstr>0b6302df-63d1-490a-89cb-d1b80b3f198a</vt:lpwstr>
  </property>
  <property fmtid="{D5CDD505-2E9C-101B-9397-08002B2CF9AE}" pid="8" name="MSIP_Label_2a5ce99c-d803-42c7-b9d2-dbb265556ce8_ContentBits">
    <vt:lpwstr>0</vt:lpwstr>
  </property>
  <property fmtid="{D5CDD505-2E9C-101B-9397-08002B2CF9AE}" pid="9" name="MSIP_Label_2a5ce99c-d803-42c7-b9d2-dbb265556ce8_Tag">
    <vt:lpwstr>50, 3, 0, 1</vt:lpwstr>
  </property>
  <property fmtid="{D5CDD505-2E9C-101B-9397-08002B2CF9AE}" pid="10" name="ContentTypeId">
    <vt:lpwstr>0x0101006A912EC1E058FD4B9A7424F73AB7E14B</vt:lpwstr>
  </property>
  <property fmtid="{D5CDD505-2E9C-101B-9397-08002B2CF9AE}" pid="11" name="MediaServiceImageTags">
    <vt:lpwstr/>
  </property>
</Properties>
</file>