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305" r:id="rId5"/>
    <p:sldId id="312" r:id="rId6"/>
    <p:sldId id="306" r:id="rId7"/>
    <p:sldId id="313" r:id="rId8"/>
    <p:sldId id="314" r:id="rId9"/>
    <p:sldId id="315" r:id="rId10"/>
    <p:sldId id="308" r:id="rId11"/>
    <p:sldId id="309" r:id="rId12"/>
    <p:sldId id="317" r:id="rId13"/>
    <p:sldId id="321" r:id="rId14"/>
    <p:sldId id="319" r:id="rId15"/>
    <p:sldId id="32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92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943A87-3ED4-44C6-A49E-F027DE06E7B9}" v="91" dt="2025-04-22T11:46:42.9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87" autoAdjust="0"/>
    <p:restoredTop sz="94719"/>
  </p:normalViewPr>
  <p:slideViewPr>
    <p:cSldViewPr snapToGrid="0">
      <p:cViewPr varScale="1">
        <p:scale>
          <a:sx n="103" d="100"/>
          <a:sy n="103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zabeth McDowall" userId="47afe360-2372-4444-a52e-9838209310a3" providerId="ADAL" clId="{2C943A87-3ED4-44C6-A49E-F027DE06E7B9}"/>
    <pc:docChg chg="addSld delSld modSld sldOrd">
      <pc:chgData name="Elizabeth McDowall" userId="47afe360-2372-4444-a52e-9838209310a3" providerId="ADAL" clId="{2C943A87-3ED4-44C6-A49E-F027DE06E7B9}" dt="2025-04-22T11:47:32.713" v="255" actId="47"/>
      <pc:docMkLst>
        <pc:docMk/>
      </pc:docMkLst>
      <pc:sldChg chg="del">
        <pc:chgData name="Elizabeth McDowall" userId="47afe360-2372-4444-a52e-9838209310a3" providerId="ADAL" clId="{2C943A87-3ED4-44C6-A49E-F027DE06E7B9}" dt="2025-04-11T14:55:41.739" v="1" actId="47"/>
        <pc:sldMkLst>
          <pc:docMk/>
          <pc:sldMk cId="3134660259" sldId="303"/>
        </pc:sldMkLst>
      </pc:sldChg>
      <pc:sldChg chg="del">
        <pc:chgData name="Elizabeth McDowall" userId="47afe360-2372-4444-a52e-9838209310a3" providerId="ADAL" clId="{2C943A87-3ED4-44C6-A49E-F027DE06E7B9}" dt="2025-04-11T14:55:43.544" v="2" actId="47"/>
        <pc:sldMkLst>
          <pc:docMk/>
          <pc:sldMk cId="534862204" sldId="304"/>
        </pc:sldMkLst>
      </pc:sldChg>
      <pc:sldChg chg="modSp mod">
        <pc:chgData name="Elizabeth McDowall" userId="47afe360-2372-4444-a52e-9838209310a3" providerId="ADAL" clId="{2C943A87-3ED4-44C6-A49E-F027DE06E7B9}" dt="2025-04-11T15:35:20.728" v="141" actId="1035"/>
        <pc:sldMkLst>
          <pc:docMk/>
          <pc:sldMk cId="2032909186" sldId="308"/>
        </pc:sldMkLst>
        <pc:spChg chg="mod">
          <ac:chgData name="Elizabeth McDowall" userId="47afe360-2372-4444-a52e-9838209310a3" providerId="ADAL" clId="{2C943A87-3ED4-44C6-A49E-F027DE06E7B9}" dt="2025-04-11T15:35:20.728" v="141" actId="1035"/>
          <ac:spMkLst>
            <pc:docMk/>
            <pc:sldMk cId="2032909186" sldId="308"/>
            <ac:spMk id="4" creationId="{EE446CEF-8643-5488-E0E7-5D4439BB49F0}"/>
          </ac:spMkLst>
        </pc:spChg>
      </pc:sldChg>
      <pc:sldChg chg="modSp mod">
        <pc:chgData name="Elizabeth McDowall" userId="47afe360-2372-4444-a52e-9838209310a3" providerId="ADAL" clId="{2C943A87-3ED4-44C6-A49E-F027DE06E7B9}" dt="2025-04-11T15:35:33.881" v="156" actId="1035"/>
        <pc:sldMkLst>
          <pc:docMk/>
          <pc:sldMk cId="42221390" sldId="309"/>
        </pc:sldMkLst>
        <pc:spChg chg="mod">
          <ac:chgData name="Elizabeth McDowall" userId="47afe360-2372-4444-a52e-9838209310a3" providerId="ADAL" clId="{2C943A87-3ED4-44C6-A49E-F027DE06E7B9}" dt="2025-04-11T15:35:33.881" v="156" actId="1035"/>
          <ac:spMkLst>
            <pc:docMk/>
            <pc:sldMk cId="42221390" sldId="309"/>
            <ac:spMk id="4" creationId="{E2806324-1AC1-516A-5F37-FF9695E325BB}"/>
          </ac:spMkLst>
        </pc:spChg>
      </pc:sldChg>
      <pc:sldChg chg="modSp mod ord">
        <pc:chgData name="Elizabeth McDowall" userId="47afe360-2372-4444-a52e-9838209310a3" providerId="ADAL" clId="{2C943A87-3ED4-44C6-A49E-F027DE06E7B9}" dt="2025-04-11T15:29:55.290" v="90" actId="207"/>
        <pc:sldMkLst>
          <pc:docMk/>
          <pc:sldMk cId="4147134874" sldId="312"/>
        </pc:sldMkLst>
        <pc:spChg chg="mod">
          <ac:chgData name="Elizabeth McDowall" userId="47afe360-2372-4444-a52e-9838209310a3" providerId="ADAL" clId="{2C943A87-3ED4-44C6-A49E-F027DE06E7B9}" dt="2025-04-11T15:29:55.290" v="90" actId="207"/>
          <ac:spMkLst>
            <pc:docMk/>
            <pc:sldMk cId="4147134874" sldId="312"/>
            <ac:spMk id="4" creationId="{B7400600-EBE2-9EC4-1416-42B21A9AD050}"/>
          </ac:spMkLst>
        </pc:spChg>
      </pc:sldChg>
      <pc:sldChg chg="modSp mod">
        <pc:chgData name="Elizabeth McDowall" userId="47afe360-2372-4444-a52e-9838209310a3" providerId="ADAL" clId="{2C943A87-3ED4-44C6-A49E-F027DE06E7B9}" dt="2025-04-11T15:30:19.659" v="95" actId="1076"/>
        <pc:sldMkLst>
          <pc:docMk/>
          <pc:sldMk cId="3985281751" sldId="313"/>
        </pc:sldMkLst>
        <pc:spChg chg="mod">
          <ac:chgData name="Elizabeth McDowall" userId="47afe360-2372-4444-a52e-9838209310a3" providerId="ADAL" clId="{2C943A87-3ED4-44C6-A49E-F027DE06E7B9}" dt="2025-04-11T15:30:19.659" v="95" actId="1076"/>
          <ac:spMkLst>
            <pc:docMk/>
            <pc:sldMk cId="3985281751" sldId="313"/>
            <ac:spMk id="2" creationId="{ADEC1870-D8FD-6EE1-E74C-609D0E283010}"/>
          </ac:spMkLst>
        </pc:spChg>
      </pc:sldChg>
      <pc:sldChg chg="modSp mod">
        <pc:chgData name="Elizabeth McDowall" userId="47afe360-2372-4444-a52e-9838209310a3" providerId="ADAL" clId="{2C943A87-3ED4-44C6-A49E-F027DE06E7B9}" dt="2025-04-11T15:30:28.093" v="97" actId="403"/>
        <pc:sldMkLst>
          <pc:docMk/>
          <pc:sldMk cId="2131635798" sldId="314"/>
        </pc:sldMkLst>
        <pc:spChg chg="mod">
          <ac:chgData name="Elizabeth McDowall" userId="47afe360-2372-4444-a52e-9838209310a3" providerId="ADAL" clId="{2C943A87-3ED4-44C6-A49E-F027DE06E7B9}" dt="2025-04-11T15:30:28.093" v="97" actId="403"/>
          <ac:spMkLst>
            <pc:docMk/>
            <pc:sldMk cId="2131635798" sldId="314"/>
            <ac:spMk id="2" creationId="{D7EED595-AF0A-C8D2-0664-3A60B1553FDB}"/>
          </ac:spMkLst>
        </pc:spChg>
      </pc:sldChg>
      <pc:sldChg chg="modSp mod">
        <pc:chgData name="Elizabeth McDowall" userId="47afe360-2372-4444-a52e-9838209310a3" providerId="ADAL" clId="{2C943A87-3ED4-44C6-A49E-F027DE06E7B9}" dt="2025-04-11T15:30:50.339" v="122" actId="1035"/>
        <pc:sldMkLst>
          <pc:docMk/>
          <pc:sldMk cId="4093281721" sldId="315"/>
        </pc:sldMkLst>
        <pc:spChg chg="mod">
          <ac:chgData name="Elizabeth McDowall" userId="47afe360-2372-4444-a52e-9838209310a3" providerId="ADAL" clId="{2C943A87-3ED4-44C6-A49E-F027DE06E7B9}" dt="2025-04-11T15:30:50.339" v="122" actId="1035"/>
          <ac:spMkLst>
            <pc:docMk/>
            <pc:sldMk cId="4093281721" sldId="315"/>
            <ac:spMk id="4" creationId="{49C39130-EBFF-D011-8827-38F373C96DBB}"/>
          </ac:spMkLst>
        </pc:spChg>
      </pc:sldChg>
      <pc:sldChg chg="del">
        <pc:chgData name="Elizabeth McDowall" userId="47afe360-2372-4444-a52e-9838209310a3" providerId="ADAL" clId="{2C943A87-3ED4-44C6-A49E-F027DE06E7B9}" dt="2025-04-22T11:47:32.713" v="255" actId="47"/>
        <pc:sldMkLst>
          <pc:docMk/>
          <pc:sldMk cId="3637092135" sldId="316"/>
        </pc:sldMkLst>
      </pc:sldChg>
      <pc:sldChg chg="modSp mod">
        <pc:chgData name="Elizabeth McDowall" userId="47afe360-2372-4444-a52e-9838209310a3" providerId="ADAL" clId="{2C943A87-3ED4-44C6-A49E-F027DE06E7B9}" dt="2025-04-21T14:39:09.353" v="157" actId="6549"/>
        <pc:sldMkLst>
          <pc:docMk/>
          <pc:sldMk cId="3527017742" sldId="317"/>
        </pc:sldMkLst>
        <pc:spChg chg="mod">
          <ac:chgData name="Elizabeth McDowall" userId="47afe360-2372-4444-a52e-9838209310a3" providerId="ADAL" clId="{2C943A87-3ED4-44C6-A49E-F027DE06E7B9}" dt="2025-04-21T14:39:09.353" v="157" actId="6549"/>
          <ac:spMkLst>
            <pc:docMk/>
            <pc:sldMk cId="3527017742" sldId="317"/>
            <ac:spMk id="2" creationId="{603C4B67-CF52-89E3-372F-A436EDFB489D}"/>
          </ac:spMkLst>
        </pc:spChg>
      </pc:sldChg>
      <pc:sldChg chg="modSp mod modAnim">
        <pc:chgData name="Elizabeth McDowall" userId="47afe360-2372-4444-a52e-9838209310a3" providerId="ADAL" clId="{2C943A87-3ED4-44C6-A49E-F027DE06E7B9}" dt="2025-04-11T15:28:26.883" v="80"/>
        <pc:sldMkLst>
          <pc:docMk/>
          <pc:sldMk cId="165832433" sldId="319"/>
        </pc:sldMkLst>
        <pc:spChg chg="mod">
          <ac:chgData name="Elizabeth McDowall" userId="47afe360-2372-4444-a52e-9838209310a3" providerId="ADAL" clId="{2C943A87-3ED4-44C6-A49E-F027DE06E7B9}" dt="2025-04-08T14:38:32.826" v="0" actId="207"/>
          <ac:spMkLst>
            <pc:docMk/>
            <pc:sldMk cId="165832433" sldId="319"/>
            <ac:spMk id="4" creationId="{53336E40-A167-63BA-8D9A-14F3F113F7CE}"/>
          </ac:spMkLst>
        </pc:spChg>
      </pc:sldChg>
      <pc:sldChg chg="modSp mod">
        <pc:chgData name="Elizabeth McDowall" userId="47afe360-2372-4444-a52e-9838209310a3" providerId="ADAL" clId="{2C943A87-3ED4-44C6-A49E-F027DE06E7B9}" dt="2025-04-11T15:28:49.687" v="85" actId="1076"/>
        <pc:sldMkLst>
          <pc:docMk/>
          <pc:sldMk cId="2797225840" sldId="320"/>
        </pc:sldMkLst>
        <pc:spChg chg="mod">
          <ac:chgData name="Elizabeth McDowall" userId="47afe360-2372-4444-a52e-9838209310a3" providerId="ADAL" clId="{2C943A87-3ED4-44C6-A49E-F027DE06E7B9}" dt="2025-04-11T15:28:49.687" v="85" actId="1076"/>
          <ac:spMkLst>
            <pc:docMk/>
            <pc:sldMk cId="2797225840" sldId="320"/>
            <ac:spMk id="2" creationId="{542F871C-C7C1-FB4A-275E-C026B8E8A848}"/>
          </ac:spMkLst>
        </pc:spChg>
      </pc:sldChg>
      <pc:sldChg chg="addSp modSp add mod modAnim">
        <pc:chgData name="Elizabeth McDowall" userId="47afe360-2372-4444-a52e-9838209310a3" providerId="ADAL" clId="{2C943A87-3ED4-44C6-A49E-F027DE06E7B9}" dt="2025-04-22T11:46:42.998" v="254"/>
        <pc:sldMkLst>
          <pc:docMk/>
          <pc:sldMk cId="4183741755" sldId="321"/>
        </pc:sldMkLst>
        <pc:spChg chg="add mod">
          <ac:chgData name="Elizabeth McDowall" userId="47afe360-2372-4444-a52e-9838209310a3" providerId="ADAL" clId="{2C943A87-3ED4-44C6-A49E-F027DE06E7B9}" dt="2025-04-22T11:42:57.115" v="191" actId="14100"/>
          <ac:spMkLst>
            <pc:docMk/>
            <pc:sldMk cId="4183741755" sldId="321"/>
            <ac:spMk id="4" creationId="{E0C87921-B832-B7CE-D551-A089C1EC8198}"/>
          </ac:spMkLst>
        </pc:spChg>
        <pc:spChg chg="add mod">
          <ac:chgData name="Elizabeth McDowall" userId="47afe360-2372-4444-a52e-9838209310a3" providerId="ADAL" clId="{2C943A87-3ED4-44C6-A49E-F027DE06E7B9}" dt="2025-04-22T11:43:41.840" v="232" actId="6549"/>
          <ac:spMkLst>
            <pc:docMk/>
            <pc:sldMk cId="4183741755" sldId="321"/>
            <ac:spMk id="6" creationId="{AE47E14B-92BD-D0F9-95EA-499C2F826C69}"/>
          </ac:spMkLst>
        </pc:spChg>
        <pc:spChg chg="add mod">
          <ac:chgData name="Elizabeth McDowall" userId="47afe360-2372-4444-a52e-9838209310a3" providerId="ADAL" clId="{2C943A87-3ED4-44C6-A49E-F027DE06E7B9}" dt="2025-04-22T11:44:47.448" v="250" actId="14100"/>
          <ac:spMkLst>
            <pc:docMk/>
            <pc:sldMk cId="4183741755" sldId="321"/>
            <ac:spMk id="7" creationId="{9B2EE4DB-F77E-4DA2-2550-C90D3B421E48}"/>
          </ac:spMkLst>
        </pc:spChg>
        <pc:spChg chg="mod">
          <ac:chgData name="Elizabeth McDowall" userId="47afe360-2372-4444-a52e-9838209310a3" providerId="ADAL" clId="{2C943A87-3ED4-44C6-A49E-F027DE06E7B9}" dt="2025-04-22T11:42:07.990" v="162" actId="6549"/>
          <ac:spMkLst>
            <pc:docMk/>
            <pc:sldMk cId="4183741755" sldId="321"/>
            <ac:spMk id="8" creationId="{CE649CED-DE8F-365B-2D77-BD63FAE4502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D534F2-0619-47FA-B749-3D7FF9F0327C}" type="datetimeFigureOut">
              <a:rPr lang="en-GB" smtClean="0"/>
              <a:t>22/04/2025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4B8E44-B85B-4612-BF7B-AEF7E16662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086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6688E-BA57-2684-ECB9-3F2F48A552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CF1FF7-261C-6D23-7785-F2B8A55EAC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8577A3-292C-5D55-A0CD-753B358D41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63C555-E9A1-5C03-779A-CCDA17A1F5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4B8E44-B85B-4612-BF7B-AEF7E16662F7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0678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2E1AE-54F5-2EBF-9102-C626E6E910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CA43AD-D2E2-266A-EE7A-FB363FE490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ED948-33FC-2ED6-D419-5F8426291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10B1-FD7D-48AA-9F22-8958F474AC9C}" type="datetimeFigureOut">
              <a:rPr lang="en-GB" smtClean="0"/>
              <a:t>22/04/2025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59D3BA-1F88-63DB-8A4E-2F26B50CE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E5CF9A-5608-F46F-5DCB-667280600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0498-0827-423B-AF61-D8FB29B390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9357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44605-F833-DAC6-15A7-5B4BBA5BD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0382DC-F5DA-F568-FD12-FCC89EB030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0D6CE1-B451-61F8-F97A-6629A237F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10B1-FD7D-48AA-9F22-8958F474AC9C}" type="datetimeFigureOut">
              <a:rPr lang="en-GB" smtClean="0"/>
              <a:t>22/04/2025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9B8575-E361-0B3C-A09F-A5015E117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F705A1-31FB-BFB1-FB16-47375584A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0498-0827-423B-AF61-D8FB29B390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0162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483061-8C47-A5D1-724A-C357390C4F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634B92-8C69-A23D-18CF-22812CFCE2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60D79F-DC77-3499-70C9-A6F46E291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10B1-FD7D-48AA-9F22-8958F474AC9C}" type="datetimeFigureOut">
              <a:rPr lang="en-GB" smtClean="0"/>
              <a:t>22/04/2025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DFEEC4-4705-D518-6D49-7D5B685DF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75898-00FB-798B-6005-656490ABE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0498-0827-423B-AF61-D8FB29B390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7337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A0F64-CD61-DC73-AF57-914826582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AC1CE-4AE3-4C4D-7133-61BB17B58D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CD5A1F-0331-B606-7669-2DFE07208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10B1-FD7D-48AA-9F22-8958F474AC9C}" type="datetimeFigureOut">
              <a:rPr lang="en-GB" smtClean="0"/>
              <a:t>22/04/2025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2E63C2-46DB-903B-3DF3-03A1E8AB2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01F28-3D3A-1CDA-2122-E8E9B90D0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0498-0827-423B-AF61-D8FB29B390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2618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20855-9B5E-5ADF-B6A2-F07141B9A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73CF96-DE04-CBD5-5B83-8BE2D7EA9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4BE68A-1806-4B60-49FD-E4CC74A15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10B1-FD7D-48AA-9F22-8958F474AC9C}" type="datetimeFigureOut">
              <a:rPr lang="en-GB" smtClean="0"/>
              <a:t>22/04/2025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FF7908-EEAD-4AF6-D13A-7872ED9A7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BB3F75-3E2D-4CC3-9C1A-EB068BD82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0498-0827-423B-AF61-D8FB29B390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1529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72BEF-FCBF-90A0-4A4C-7BCB87C41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F72A4-FD2A-89DD-5464-8DDF46AC17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39A593-8FB6-8E88-E3AE-A93CAAC27A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3B6A00-8B37-4560-CC22-6CB59458F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10B1-FD7D-48AA-9F22-8958F474AC9C}" type="datetimeFigureOut">
              <a:rPr lang="en-GB" smtClean="0"/>
              <a:t>22/04/2025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5690C4-F1EB-5FDE-0215-97E203BAC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015D63-1F20-3BA8-8501-115DC9E19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0498-0827-423B-AF61-D8FB29B390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608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53ED7-669F-1AF0-AC7C-9510EFFAC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30D3BB-58BF-FE36-218B-C248958F83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CF9319-5398-C690-6D1A-76BFCF22B1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764C71-3499-DB14-5418-4C919310B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5312EE-F611-3B1D-0D47-FD68133D87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C613C-7868-2F85-E7B8-546CA02C6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10B1-FD7D-48AA-9F22-8958F474AC9C}" type="datetimeFigureOut">
              <a:rPr lang="en-GB" smtClean="0"/>
              <a:t>22/04/2025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749F3C-FB8D-0A0F-B4A6-435649FD4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DC7F71-9E7E-99D6-57EA-09433B244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0498-0827-423B-AF61-D8FB29B390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2829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0BF92-1D62-1884-3136-CBF5E3D0B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9D6751-D5F2-20C7-54C0-7F3491F3F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10B1-FD7D-48AA-9F22-8958F474AC9C}" type="datetimeFigureOut">
              <a:rPr lang="en-GB" smtClean="0"/>
              <a:t>22/04/2025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69403E-84F6-C64A-04AF-5D2DB5ED2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31C83-E6BF-3FED-3DED-2F3DBDF17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0498-0827-423B-AF61-D8FB29B390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7359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59F6C1-E98E-1F2B-0F6A-7193E1B92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10B1-FD7D-48AA-9F22-8958F474AC9C}" type="datetimeFigureOut">
              <a:rPr lang="en-GB" smtClean="0"/>
              <a:t>22/04/2025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8C4EC7-00EF-72E3-2F8B-33242E789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0D1598-00E3-6A58-E062-65F632777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0498-0827-423B-AF61-D8FB29B390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2915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027BA-BF1B-3D77-52E5-3DE6760C1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F2789-9B2E-D006-B94A-98E5A7013B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3A8493-8C16-1E1D-C2D3-AF7C14B8CB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ACAC8E-80AB-FB52-8047-A1AC2D536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10B1-FD7D-48AA-9F22-8958F474AC9C}" type="datetimeFigureOut">
              <a:rPr lang="en-GB" smtClean="0"/>
              <a:t>22/04/2025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BCC461-3656-E5A6-649D-E67FF2D04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9D4132-D0E3-9DEF-9003-E97A61D2E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0498-0827-423B-AF61-D8FB29B390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984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F58E0-BA4D-574B-7F40-C5696E7C4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E6A060-8DF9-977E-A60E-AC213C39A5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1DF9B8-551C-F0ED-DF03-F481BD4507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A473D2-B1DB-DF57-9D40-72B62FD5B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110B1-FD7D-48AA-9F22-8958F474AC9C}" type="datetimeFigureOut">
              <a:rPr lang="en-GB" smtClean="0"/>
              <a:t>22/04/2025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C8C9BA-B72E-A63D-CEF1-CA8890DD6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660263-4FF9-A5A9-9448-2FE18985E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0498-0827-423B-AF61-D8FB29B390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2396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2AD7C9-D2C6-6444-46D1-1E4E1A084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513613-5EC6-DCF5-C2D7-86B0F7D980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2853DC-BE9A-4AB8-0237-09CAAEC4F6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3110B1-FD7D-48AA-9F22-8958F474AC9C}" type="datetimeFigureOut">
              <a:rPr lang="en-GB" smtClean="0"/>
              <a:t>22/04/2025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0C9A42-DEC6-C981-7295-A416F0430F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EE9764-7E2F-608B-CEA6-DB848A62CA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AA0498-0827-423B-AF61-D8FB29B390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500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vimeo.com/1070301345/cb4862f31b?share=copy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508B8A-1BA1-ED83-CB2D-724DAC83CD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7F6D4B-2552-986A-5567-BB7FD222AF5B}"/>
              </a:ext>
            </a:extLst>
          </p:cNvPr>
          <p:cNvSpPr txBox="1"/>
          <p:nvPr/>
        </p:nvSpPr>
        <p:spPr>
          <a:xfrm>
            <a:off x="230767" y="847164"/>
            <a:ext cx="1173046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b="1" dirty="0">
                <a:latin typeface="Arial" panose="020B0604020202020204" pitchFamily="34" charset="0"/>
                <a:cs typeface="Arial" panose="020B0604020202020204" pitchFamily="34" charset="0"/>
              </a:rPr>
              <a:t>A warm welcome to our</a:t>
            </a:r>
          </a:p>
          <a:p>
            <a:pPr algn="ctr"/>
            <a:r>
              <a:rPr lang="en-GB" sz="6600" dirty="0">
                <a:latin typeface="Arial" panose="020B0604020202020204" pitchFamily="34" charset="0"/>
                <a:cs typeface="Arial" panose="020B0604020202020204" pitchFamily="34" charset="0"/>
              </a:rPr>
              <a:t>Back to School with God </a:t>
            </a:r>
            <a:r>
              <a:rPr lang="en-GB" sz="6600" b="1" dirty="0">
                <a:latin typeface="Arial" panose="020B0604020202020204" pitchFamily="34" charset="0"/>
                <a:cs typeface="Arial" panose="020B0604020202020204" pitchFamily="34" charset="0"/>
              </a:rPr>
              <a:t>service</a:t>
            </a:r>
          </a:p>
        </p:txBody>
      </p:sp>
    </p:spTree>
    <p:extLst>
      <p:ext uri="{BB962C8B-B14F-4D97-AF65-F5344CB8AC3E}">
        <p14:creationId xmlns:p14="http://schemas.microsoft.com/office/powerpoint/2010/main" val="1252186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7698BB-8C0E-019E-72F7-2659C7D91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826C56-4D5A-2F82-7216-F877BAB6BAB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324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3" descr="Title">
            <a:extLst>
              <a:ext uri="{FF2B5EF4-FFF2-40B4-BE49-F238E27FC236}">
                <a16:creationId xmlns:a16="http://schemas.microsoft.com/office/drawing/2014/main" id="{A15B0417-8AE3-CACB-2AFB-590005FC1CEF}"/>
              </a:ext>
            </a:extLst>
          </p:cNvPr>
          <p:cNvSpPr txBox="1">
            <a:spLocks/>
          </p:cNvSpPr>
          <p:nvPr/>
        </p:nvSpPr>
        <p:spPr>
          <a:xfrm>
            <a:off x="3583700" y="5346734"/>
            <a:ext cx="11838896" cy="997235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GB" sz="6000" b="1" kern="0" dirty="0">
                <a:solidFill>
                  <a:srgbClr val="12926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Psalm 23:1</a:t>
            </a:r>
            <a:endParaRPr lang="en-GB" sz="2800" b="1" kern="0" dirty="0">
              <a:solidFill>
                <a:srgbClr val="129263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br>
              <a:rPr lang="en-GB" sz="28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br>
              <a:rPr lang="en-GB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649CED-DE8F-365B-2D77-BD63FAE45025}"/>
              </a:ext>
            </a:extLst>
          </p:cNvPr>
          <p:cNvSpPr txBox="1"/>
          <p:nvPr/>
        </p:nvSpPr>
        <p:spPr>
          <a:xfrm>
            <a:off x="657225" y="303263"/>
            <a:ext cx="4260008" cy="150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7000" b="1" dirty="0">
                <a:latin typeface="Arial" panose="020B0604020202020204" pitchFamily="34" charset="0"/>
                <a:cs typeface="Arial" panose="020B0604020202020204" pitchFamily="34" charset="0"/>
              </a:rPr>
              <a:t>The Lord</a:t>
            </a:r>
          </a:p>
        </p:txBody>
      </p:sp>
      <p:pic>
        <p:nvPicPr>
          <p:cNvPr id="5" name="Picture 4" descr="A cartoon of a person holding a staff&#10;&#10;AI-generated content may be incorrect.">
            <a:extLst>
              <a:ext uri="{FF2B5EF4-FFF2-40B4-BE49-F238E27FC236}">
                <a16:creationId xmlns:a16="http://schemas.microsoft.com/office/drawing/2014/main" id="{86575435-6B5F-135E-9A20-611A6C6734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902" y="514031"/>
            <a:ext cx="2386432" cy="3374285"/>
          </a:xfrm>
          <a:prstGeom prst="rect">
            <a:avLst/>
          </a:prstGeom>
        </p:spPr>
      </p:pic>
      <p:pic>
        <p:nvPicPr>
          <p:cNvPr id="12" name="Picture 11" descr="A hand giving a thumbs up&#10;&#10;AI-generated content may be incorrect.">
            <a:extLst>
              <a:ext uri="{FF2B5EF4-FFF2-40B4-BE49-F238E27FC236}">
                <a16:creationId xmlns:a16="http://schemas.microsoft.com/office/drawing/2014/main" id="{4C2F6221-C0E4-BE8D-7C05-E34AF1A36B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576" y="2777892"/>
            <a:ext cx="2827374" cy="2827374"/>
          </a:xfrm>
          <a:prstGeom prst="rect">
            <a:avLst/>
          </a:prstGeom>
        </p:spPr>
      </p:pic>
      <p:pic>
        <p:nvPicPr>
          <p:cNvPr id="15" name="Picture 14" descr="A green cross on a black background&#10;&#10;AI-generated content may be incorrect.">
            <a:extLst>
              <a:ext uri="{FF2B5EF4-FFF2-40B4-BE49-F238E27FC236}">
                <a16:creationId xmlns:a16="http://schemas.microsoft.com/office/drawing/2014/main" id="{7FAFE04B-5047-A7EA-E756-2648DCA194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133" y="98676"/>
            <a:ext cx="2386432" cy="23864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C87921-B832-B7CE-D551-A089C1EC8198}"/>
              </a:ext>
            </a:extLst>
          </p:cNvPr>
          <p:cNvSpPr txBox="1"/>
          <p:nvPr/>
        </p:nvSpPr>
        <p:spPr>
          <a:xfrm>
            <a:off x="677109" y="1953226"/>
            <a:ext cx="7123283" cy="150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7000" b="1" dirty="0">
                <a:latin typeface="Arial" panose="020B0604020202020204" pitchFamily="34" charset="0"/>
                <a:cs typeface="Arial" panose="020B0604020202020204" pitchFamily="34" charset="0"/>
              </a:rPr>
              <a:t>Is my shepherd;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47E14B-92BD-D0F9-95EA-499C2F826C69}"/>
              </a:ext>
            </a:extLst>
          </p:cNvPr>
          <p:cNvSpPr txBox="1"/>
          <p:nvPr/>
        </p:nvSpPr>
        <p:spPr>
          <a:xfrm>
            <a:off x="630612" y="3585380"/>
            <a:ext cx="4260009" cy="150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7000" b="1" dirty="0">
                <a:latin typeface="Arial" panose="020B0604020202020204" pitchFamily="34" charset="0"/>
                <a:cs typeface="Arial" panose="020B0604020202020204" pitchFamily="34" charset="0"/>
              </a:rPr>
              <a:t>I have all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2EE4DB-F77E-4DA2-2550-C90D3B421E48}"/>
              </a:ext>
            </a:extLst>
          </p:cNvPr>
          <p:cNvSpPr txBox="1"/>
          <p:nvPr/>
        </p:nvSpPr>
        <p:spPr>
          <a:xfrm>
            <a:off x="4611154" y="3585379"/>
            <a:ext cx="5036699" cy="150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7000" b="1" dirty="0">
                <a:latin typeface="Arial" panose="020B0604020202020204" pitchFamily="34" charset="0"/>
                <a:cs typeface="Arial" panose="020B0604020202020204" pitchFamily="34" charset="0"/>
              </a:rPr>
              <a:t>that I need. </a:t>
            </a:r>
          </a:p>
        </p:txBody>
      </p:sp>
    </p:spTree>
    <p:extLst>
      <p:ext uri="{BB962C8B-B14F-4D97-AF65-F5344CB8AC3E}">
        <p14:creationId xmlns:p14="http://schemas.microsoft.com/office/powerpoint/2010/main" val="418374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AE823-F113-39B2-191A-AED30E757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8B2D4B-CFE7-99EA-1550-367C79A27F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" y="0"/>
            <a:ext cx="12192000" cy="6858000"/>
          </a:xfrm>
          <a:prstGeom prst="rect">
            <a:avLst/>
          </a:prstGeom>
        </p:spPr>
      </p:pic>
      <p:sp>
        <p:nvSpPr>
          <p:cNvPr id="4" name="Title 3" descr="Title">
            <a:extLst>
              <a:ext uri="{FF2B5EF4-FFF2-40B4-BE49-F238E27FC236}">
                <a16:creationId xmlns:a16="http://schemas.microsoft.com/office/drawing/2014/main" id="{53336E40-A167-63BA-8D9A-14F3F113F7CE}"/>
              </a:ext>
            </a:extLst>
          </p:cNvPr>
          <p:cNvSpPr txBox="1">
            <a:spLocks/>
          </p:cNvSpPr>
          <p:nvPr/>
        </p:nvSpPr>
        <p:spPr>
          <a:xfrm>
            <a:off x="467048" y="387676"/>
            <a:ext cx="10566470" cy="997235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54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LORD is </a:t>
            </a:r>
            <a:r>
              <a:rPr lang="en-GB" sz="5400" b="1" kern="0" dirty="0">
                <a:solidFill>
                  <a:srgbClr val="12926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POWERFUL</a:t>
            </a:r>
            <a:endParaRPr lang="en-GB" sz="3600" dirty="0">
              <a:solidFill>
                <a:srgbClr val="129263"/>
              </a:solidFill>
            </a:endParaRPr>
          </a:p>
        </p:txBody>
      </p:sp>
      <p:sp>
        <p:nvSpPr>
          <p:cNvPr id="2" name="Title 3" descr="Title">
            <a:extLst>
              <a:ext uri="{FF2B5EF4-FFF2-40B4-BE49-F238E27FC236}">
                <a16:creationId xmlns:a16="http://schemas.microsoft.com/office/drawing/2014/main" id="{1859E11F-3B6E-D3D3-207E-E2A6598CA8B7}"/>
              </a:ext>
            </a:extLst>
          </p:cNvPr>
          <p:cNvSpPr txBox="1">
            <a:spLocks/>
          </p:cNvSpPr>
          <p:nvPr/>
        </p:nvSpPr>
        <p:spPr>
          <a:xfrm>
            <a:off x="467048" y="1158492"/>
            <a:ext cx="11838896" cy="997235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54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LORD is </a:t>
            </a:r>
            <a:r>
              <a:rPr lang="en-GB" sz="5400" b="1" kern="0" dirty="0">
                <a:solidFill>
                  <a:srgbClr val="12926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PERSONAL</a:t>
            </a:r>
            <a:endParaRPr lang="en-GB" sz="3600" dirty="0">
              <a:solidFill>
                <a:srgbClr val="129263"/>
              </a:solidFill>
            </a:endParaRPr>
          </a:p>
        </p:txBody>
      </p:sp>
      <p:sp>
        <p:nvSpPr>
          <p:cNvPr id="5" name="Title 3" descr="Title">
            <a:extLst>
              <a:ext uri="{FF2B5EF4-FFF2-40B4-BE49-F238E27FC236}">
                <a16:creationId xmlns:a16="http://schemas.microsoft.com/office/drawing/2014/main" id="{81BA8B3B-5EDA-6049-CE7A-B1C630B6DB8E}"/>
              </a:ext>
            </a:extLst>
          </p:cNvPr>
          <p:cNvSpPr txBox="1">
            <a:spLocks/>
          </p:cNvSpPr>
          <p:nvPr/>
        </p:nvSpPr>
        <p:spPr>
          <a:xfrm>
            <a:off x="467048" y="1910315"/>
            <a:ext cx="11838896" cy="997235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54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LORD is our </a:t>
            </a:r>
            <a:r>
              <a:rPr lang="en-GB" sz="5400" b="1" kern="0" dirty="0">
                <a:solidFill>
                  <a:srgbClr val="12926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PROTECTOR</a:t>
            </a:r>
            <a:endParaRPr lang="en-GB" sz="3600" dirty="0">
              <a:solidFill>
                <a:srgbClr val="129263"/>
              </a:solidFill>
            </a:endParaRPr>
          </a:p>
        </p:txBody>
      </p:sp>
      <p:sp>
        <p:nvSpPr>
          <p:cNvPr id="6" name="Title 3" descr="Title">
            <a:extLst>
              <a:ext uri="{FF2B5EF4-FFF2-40B4-BE49-F238E27FC236}">
                <a16:creationId xmlns:a16="http://schemas.microsoft.com/office/drawing/2014/main" id="{4478ADA5-C4C5-6018-412C-2D6516C5ADE7}"/>
              </a:ext>
            </a:extLst>
          </p:cNvPr>
          <p:cNvSpPr txBox="1">
            <a:spLocks/>
          </p:cNvSpPr>
          <p:nvPr/>
        </p:nvSpPr>
        <p:spPr>
          <a:xfrm>
            <a:off x="475328" y="2681131"/>
            <a:ext cx="11838896" cy="997235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54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LORD is our </a:t>
            </a:r>
            <a:r>
              <a:rPr lang="en-GB" sz="5400" b="1" kern="0" dirty="0">
                <a:solidFill>
                  <a:srgbClr val="12926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PROVIDER</a:t>
            </a:r>
            <a:endParaRPr lang="en-GB" sz="3600" dirty="0">
              <a:solidFill>
                <a:srgbClr val="1292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3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D2C41-52B0-43ED-2312-09EAC73BC4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750279-836A-0DFA-1978-D906D06AA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22" descr="content block 1">
            <a:extLst>
              <a:ext uri="{FF2B5EF4-FFF2-40B4-BE49-F238E27FC236}">
                <a16:creationId xmlns:a16="http://schemas.microsoft.com/office/drawing/2014/main" id="{542F871C-C7C1-FB4A-275E-C026B8E8A848}"/>
              </a:ext>
            </a:extLst>
          </p:cNvPr>
          <p:cNvSpPr txBox="1">
            <a:spLocks/>
          </p:cNvSpPr>
          <p:nvPr/>
        </p:nvSpPr>
        <p:spPr>
          <a:xfrm>
            <a:off x="474559" y="152812"/>
            <a:ext cx="11717441" cy="3798203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72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Jesus said,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72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am the </a:t>
            </a:r>
            <a:r>
              <a:rPr lang="en-GB" sz="7200" b="1" kern="0" dirty="0">
                <a:solidFill>
                  <a:srgbClr val="12926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good shepherd</a:t>
            </a:r>
            <a:r>
              <a:rPr lang="en-GB" sz="72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54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John 10:11</a:t>
            </a:r>
            <a:endParaRPr lang="en-GB" sz="4800" b="1" kern="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endParaRPr lang="en-GB" sz="32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225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1FDC6B-82BC-D16B-B8AF-DB0575F1EF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11A716-C538-5C8B-ED7A-E3F7F02B3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3" descr="Title">
            <a:extLst>
              <a:ext uri="{FF2B5EF4-FFF2-40B4-BE49-F238E27FC236}">
                <a16:creationId xmlns:a16="http://schemas.microsoft.com/office/drawing/2014/main" id="{B7400600-EBE2-9EC4-1416-42B21A9AD050}"/>
              </a:ext>
            </a:extLst>
          </p:cNvPr>
          <p:cNvSpPr txBox="1">
            <a:spLocks/>
          </p:cNvSpPr>
          <p:nvPr/>
        </p:nvSpPr>
        <p:spPr>
          <a:xfrm>
            <a:off x="176552" y="236360"/>
            <a:ext cx="11838896" cy="997235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GB" sz="72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Lord is my </a:t>
            </a:r>
            <a:r>
              <a:rPr lang="en-GB" sz="8000" b="1" kern="0" dirty="0">
                <a:solidFill>
                  <a:srgbClr val="12926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shepherd</a:t>
            </a:r>
            <a:r>
              <a:rPr lang="en-GB" sz="8000" b="1" kern="0" dirty="0">
                <a:solidFill>
                  <a:srgbClr val="12926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</a:t>
            </a:r>
            <a:endParaRPr lang="en-GB" sz="7200" b="1" kern="0" dirty="0">
              <a:solidFill>
                <a:srgbClr val="129263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en-GB" sz="72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 have </a:t>
            </a:r>
            <a:r>
              <a:rPr lang="en-GB" sz="7200" b="1" kern="0" dirty="0">
                <a:solidFill>
                  <a:srgbClr val="12926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all that I need.</a:t>
            </a:r>
          </a:p>
          <a:p>
            <a:pPr algn="ctr">
              <a:lnSpc>
                <a:spcPct val="100000"/>
              </a:lnSpc>
            </a:pPr>
            <a:r>
              <a:rPr lang="en-GB" sz="72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Psalm 23:1 </a:t>
            </a:r>
            <a:r>
              <a:rPr lang="en-GB" sz="36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(NLT)</a:t>
            </a:r>
          </a:p>
          <a:p>
            <a:pPr algn="ctr">
              <a:lnSpc>
                <a:spcPct val="100000"/>
              </a:lnSpc>
            </a:pPr>
            <a:r>
              <a:rPr lang="en-GB" sz="72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br>
              <a:rPr lang="en-GB" sz="28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br>
              <a:rPr lang="en-GB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134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3685AB-597C-A2BD-2A3E-AB74FD6E77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3684"/>
          <a:stretch/>
        </p:blipFill>
        <p:spPr>
          <a:xfrm>
            <a:off x="-12700" y="-95642"/>
            <a:ext cx="12192000" cy="6942221"/>
          </a:xfrm>
          <a:prstGeom prst="rect">
            <a:avLst/>
          </a:prstGeom>
        </p:spPr>
      </p:pic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969EBA88-970E-A566-B33A-AD4A06412F15}"/>
              </a:ext>
            </a:extLst>
          </p:cNvPr>
          <p:cNvSpPr/>
          <p:nvPr/>
        </p:nvSpPr>
        <p:spPr>
          <a:xfrm>
            <a:off x="4417920" y="3617599"/>
            <a:ext cx="3187013" cy="2875547"/>
          </a:xfrm>
          <a:prstGeom prst="roundRect">
            <a:avLst/>
          </a:prstGeom>
          <a:solidFill>
            <a:srgbClr val="01ACD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863FBC6B-769C-8E97-CEA6-732DCFD11D3F}"/>
              </a:ext>
            </a:extLst>
          </p:cNvPr>
          <p:cNvSpPr/>
          <p:nvPr/>
        </p:nvSpPr>
        <p:spPr>
          <a:xfrm>
            <a:off x="555686" y="3657905"/>
            <a:ext cx="3187013" cy="2875547"/>
          </a:xfrm>
          <a:prstGeom prst="roundRect">
            <a:avLst/>
          </a:prstGeom>
          <a:solidFill>
            <a:srgbClr val="01ACD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3D5A5291-54E7-5A3E-FBA3-2F8F2988834E}"/>
              </a:ext>
            </a:extLst>
          </p:cNvPr>
          <p:cNvSpPr/>
          <p:nvPr/>
        </p:nvSpPr>
        <p:spPr>
          <a:xfrm>
            <a:off x="8288916" y="468833"/>
            <a:ext cx="3187013" cy="2875547"/>
          </a:xfrm>
          <a:prstGeom prst="roundRect">
            <a:avLst/>
          </a:prstGeom>
          <a:solidFill>
            <a:srgbClr val="01ACD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87A067C9-BAA9-85BF-3EE7-B7F4F1594A9A}"/>
              </a:ext>
            </a:extLst>
          </p:cNvPr>
          <p:cNvSpPr/>
          <p:nvPr/>
        </p:nvSpPr>
        <p:spPr>
          <a:xfrm>
            <a:off x="4452898" y="472547"/>
            <a:ext cx="3187013" cy="2875547"/>
          </a:xfrm>
          <a:prstGeom prst="roundRect">
            <a:avLst/>
          </a:prstGeom>
          <a:solidFill>
            <a:srgbClr val="01ACD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29E1D147-ABC5-2800-7A34-01EF15108C0C}"/>
              </a:ext>
            </a:extLst>
          </p:cNvPr>
          <p:cNvSpPr/>
          <p:nvPr/>
        </p:nvSpPr>
        <p:spPr>
          <a:xfrm>
            <a:off x="533575" y="469232"/>
            <a:ext cx="3187013" cy="2875547"/>
          </a:xfrm>
          <a:prstGeom prst="roundRect">
            <a:avLst/>
          </a:prstGeom>
          <a:solidFill>
            <a:srgbClr val="01ACD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DD79BF12-1D23-40E5-1071-DA3AB435664E}"/>
              </a:ext>
            </a:extLst>
          </p:cNvPr>
          <p:cNvSpPr/>
          <p:nvPr/>
        </p:nvSpPr>
        <p:spPr>
          <a:xfrm>
            <a:off x="8253933" y="3625035"/>
            <a:ext cx="3187013" cy="2875547"/>
          </a:xfrm>
          <a:prstGeom prst="roundRect">
            <a:avLst/>
          </a:prstGeom>
          <a:solidFill>
            <a:srgbClr val="01ACD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26" name="Group 1025">
            <a:extLst>
              <a:ext uri="{FF2B5EF4-FFF2-40B4-BE49-F238E27FC236}">
                <a16:creationId xmlns:a16="http://schemas.microsoft.com/office/drawing/2014/main" id="{B90BAC78-67E6-8B21-FCDA-403F5A10D158}"/>
              </a:ext>
            </a:extLst>
          </p:cNvPr>
          <p:cNvGrpSpPr/>
          <p:nvPr/>
        </p:nvGrpSpPr>
        <p:grpSpPr>
          <a:xfrm>
            <a:off x="1333893" y="641912"/>
            <a:ext cx="1935908" cy="2634688"/>
            <a:chOff x="1168793" y="641912"/>
            <a:chExt cx="1935908" cy="2634688"/>
          </a:xfrm>
        </p:grpSpPr>
        <p:pic>
          <p:nvPicPr>
            <p:cNvPr id="1024" name="Picture 1023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A945FC03-64D5-7BA4-5F14-7BF99263C6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8793" y="641912"/>
              <a:ext cx="1656000" cy="1656000"/>
            </a:xfrm>
            <a:prstGeom prst="rect">
              <a:avLst/>
            </a:prstGeom>
          </p:spPr>
        </p:pic>
        <p:sp>
          <p:nvSpPr>
            <p:cNvPr id="1025" name="TextBox 1024">
              <a:extLst>
                <a:ext uri="{FF2B5EF4-FFF2-40B4-BE49-F238E27FC236}">
                  <a16:creationId xmlns:a16="http://schemas.microsoft.com/office/drawing/2014/main" id="{2D597BBD-5B18-CE31-045D-60E2216E2CA1}"/>
                </a:ext>
              </a:extLst>
            </p:cNvPr>
            <p:cNvSpPr txBox="1"/>
            <p:nvPr/>
          </p:nvSpPr>
          <p:spPr>
            <a:xfrm>
              <a:off x="1372154" y="2168604"/>
              <a:ext cx="1732547" cy="11079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6600" dirty="0">
                  <a:latin typeface="Arial Bold" panose="020B0704020202020204" pitchFamily="34" charset="0"/>
                  <a:cs typeface="Arial Bold" panose="020B0704020202020204" pitchFamily="34" charset="0"/>
                </a:rPr>
                <a:t>20</a:t>
              </a:r>
            </a:p>
          </p:txBody>
        </p:sp>
      </p:grpSp>
      <p:grpSp>
        <p:nvGrpSpPr>
          <p:cNvPr id="1030" name="Group 1029">
            <a:extLst>
              <a:ext uri="{FF2B5EF4-FFF2-40B4-BE49-F238E27FC236}">
                <a16:creationId xmlns:a16="http://schemas.microsoft.com/office/drawing/2014/main" id="{C5DEBEB3-2DC0-75A3-5DCC-9F7C3AFEED8D}"/>
              </a:ext>
            </a:extLst>
          </p:cNvPr>
          <p:cNvGrpSpPr/>
          <p:nvPr/>
        </p:nvGrpSpPr>
        <p:grpSpPr>
          <a:xfrm>
            <a:off x="5166924" y="613412"/>
            <a:ext cx="2026824" cy="2631675"/>
            <a:chOff x="4976424" y="613412"/>
            <a:chExt cx="2026824" cy="2631675"/>
          </a:xfrm>
        </p:grpSpPr>
        <p:pic>
          <p:nvPicPr>
            <p:cNvPr id="1028" name="Picture 1027" descr="A green tie with black stripes&#10;&#10;AI-generated content may be incorrect.">
              <a:extLst>
                <a:ext uri="{FF2B5EF4-FFF2-40B4-BE49-F238E27FC236}">
                  <a16:creationId xmlns:a16="http://schemas.microsoft.com/office/drawing/2014/main" id="{FD593A87-4D56-7185-DA93-27C7499382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76424" y="613412"/>
              <a:ext cx="1800000" cy="1800000"/>
            </a:xfrm>
            <a:prstGeom prst="rect">
              <a:avLst/>
            </a:prstGeom>
          </p:spPr>
        </p:pic>
        <p:sp>
          <p:nvSpPr>
            <p:cNvPr id="1029" name="TextBox 1028">
              <a:extLst>
                <a:ext uri="{FF2B5EF4-FFF2-40B4-BE49-F238E27FC236}">
                  <a16:creationId xmlns:a16="http://schemas.microsoft.com/office/drawing/2014/main" id="{82398DBE-E2E6-EAF7-E8E0-A87332934AFA}"/>
                </a:ext>
              </a:extLst>
            </p:cNvPr>
            <p:cNvSpPr txBox="1"/>
            <p:nvPr/>
          </p:nvSpPr>
          <p:spPr>
            <a:xfrm>
              <a:off x="5270701" y="2137091"/>
              <a:ext cx="1732547" cy="11079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6600" dirty="0">
                  <a:latin typeface="Arial Bold" panose="020B0704020202020204" pitchFamily="34" charset="0"/>
                  <a:cs typeface="Arial Bold" panose="020B0704020202020204" pitchFamily="34" charset="0"/>
                </a:rPr>
                <a:t>20</a:t>
              </a:r>
            </a:p>
          </p:txBody>
        </p:sp>
      </p:grpSp>
      <p:grpSp>
        <p:nvGrpSpPr>
          <p:cNvPr id="1034" name="Group 1033">
            <a:extLst>
              <a:ext uri="{FF2B5EF4-FFF2-40B4-BE49-F238E27FC236}">
                <a16:creationId xmlns:a16="http://schemas.microsoft.com/office/drawing/2014/main" id="{C22E1B62-A81D-4196-3DBE-9E4F0D91E3FE}"/>
              </a:ext>
            </a:extLst>
          </p:cNvPr>
          <p:cNvGrpSpPr/>
          <p:nvPr/>
        </p:nvGrpSpPr>
        <p:grpSpPr>
          <a:xfrm>
            <a:off x="9166870" y="659412"/>
            <a:ext cx="1874939" cy="2617863"/>
            <a:chOff x="9166870" y="659412"/>
            <a:chExt cx="1874939" cy="2617863"/>
          </a:xfrm>
        </p:grpSpPr>
        <p:pic>
          <p:nvPicPr>
            <p:cNvPr id="1032" name="Picture 1031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EB98CB4E-75AD-4721-5FA5-6972CDE71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66870" y="659412"/>
              <a:ext cx="1652976" cy="1652976"/>
            </a:xfrm>
            <a:prstGeom prst="rect">
              <a:avLst/>
            </a:prstGeom>
          </p:spPr>
        </p:pic>
        <p:sp>
          <p:nvSpPr>
            <p:cNvPr id="1033" name="TextBox 1032">
              <a:extLst>
                <a:ext uri="{FF2B5EF4-FFF2-40B4-BE49-F238E27FC236}">
                  <a16:creationId xmlns:a16="http://schemas.microsoft.com/office/drawing/2014/main" id="{5B82313C-E4CE-DC81-468C-3ADD77520CDF}"/>
                </a:ext>
              </a:extLst>
            </p:cNvPr>
            <p:cNvSpPr txBox="1"/>
            <p:nvPr/>
          </p:nvSpPr>
          <p:spPr>
            <a:xfrm>
              <a:off x="9309262" y="2169279"/>
              <a:ext cx="1732547" cy="11079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6600" dirty="0">
                  <a:latin typeface="Arial Bold" panose="020B0704020202020204" pitchFamily="34" charset="0"/>
                  <a:cs typeface="Arial Bold" panose="020B0704020202020204" pitchFamily="34" charset="0"/>
                </a:rPr>
                <a:t>20</a:t>
              </a:r>
            </a:p>
          </p:txBody>
        </p:sp>
      </p:grpSp>
      <p:grpSp>
        <p:nvGrpSpPr>
          <p:cNvPr id="1038" name="Group 1037">
            <a:extLst>
              <a:ext uri="{FF2B5EF4-FFF2-40B4-BE49-F238E27FC236}">
                <a16:creationId xmlns:a16="http://schemas.microsoft.com/office/drawing/2014/main" id="{CB14A6F7-AC58-89B7-4762-925C3E9F033C}"/>
              </a:ext>
            </a:extLst>
          </p:cNvPr>
          <p:cNvGrpSpPr/>
          <p:nvPr/>
        </p:nvGrpSpPr>
        <p:grpSpPr>
          <a:xfrm>
            <a:off x="1371261" y="3742672"/>
            <a:ext cx="1857120" cy="2686319"/>
            <a:chOff x="1193461" y="3742672"/>
            <a:chExt cx="1857120" cy="2686319"/>
          </a:xfrm>
        </p:grpSpPr>
        <p:pic>
          <p:nvPicPr>
            <p:cNvPr id="1036" name="Picture 1035" descr="A yellow backpack with two blue straps&#10;&#10;AI-generated content may be incorrect.">
              <a:extLst>
                <a:ext uri="{FF2B5EF4-FFF2-40B4-BE49-F238E27FC236}">
                  <a16:creationId xmlns:a16="http://schemas.microsoft.com/office/drawing/2014/main" id="{8CE42B34-127D-9B16-3CB3-A939478619A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3461" y="3742672"/>
              <a:ext cx="1656000" cy="1656000"/>
            </a:xfrm>
            <a:prstGeom prst="rect">
              <a:avLst/>
            </a:prstGeom>
          </p:spPr>
        </p:pic>
        <p:sp>
          <p:nvSpPr>
            <p:cNvPr id="1037" name="TextBox 1036">
              <a:extLst>
                <a:ext uri="{FF2B5EF4-FFF2-40B4-BE49-F238E27FC236}">
                  <a16:creationId xmlns:a16="http://schemas.microsoft.com/office/drawing/2014/main" id="{BF2D4123-3A72-E7EB-1036-C3124CA246BD}"/>
                </a:ext>
              </a:extLst>
            </p:cNvPr>
            <p:cNvSpPr txBox="1"/>
            <p:nvPr/>
          </p:nvSpPr>
          <p:spPr>
            <a:xfrm>
              <a:off x="1318034" y="5320995"/>
              <a:ext cx="1732547" cy="11079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6600" dirty="0">
                  <a:latin typeface="Arial Bold" panose="020B0704020202020204" pitchFamily="34" charset="0"/>
                  <a:cs typeface="Arial Bold" panose="020B0704020202020204" pitchFamily="34" charset="0"/>
                </a:rPr>
                <a:t>10</a:t>
              </a:r>
            </a:p>
          </p:txBody>
        </p:sp>
      </p:grpSp>
      <p:grpSp>
        <p:nvGrpSpPr>
          <p:cNvPr id="1045" name="Group 1044">
            <a:extLst>
              <a:ext uri="{FF2B5EF4-FFF2-40B4-BE49-F238E27FC236}">
                <a16:creationId xmlns:a16="http://schemas.microsoft.com/office/drawing/2014/main" id="{C298D1C6-A955-F105-AC61-B771F528A71E}"/>
              </a:ext>
            </a:extLst>
          </p:cNvPr>
          <p:cNvGrpSpPr/>
          <p:nvPr/>
        </p:nvGrpSpPr>
        <p:grpSpPr>
          <a:xfrm>
            <a:off x="5230527" y="3848099"/>
            <a:ext cx="1875064" cy="2590413"/>
            <a:chOff x="5128927" y="3860799"/>
            <a:chExt cx="1875064" cy="2590413"/>
          </a:xfrm>
        </p:grpSpPr>
        <p:pic>
          <p:nvPicPr>
            <p:cNvPr id="1040" name="Picture 1039" descr="A water bottle with a green lid&#10;&#10;AI-generated content may be incorrect.">
              <a:extLst>
                <a:ext uri="{FF2B5EF4-FFF2-40B4-BE49-F238E27FC236}">
                  <a16:creationId xmlns:a16="http://schemas.microsoft.com/office/drawing/2014/main" id="{8153A4C8-AE46-A460-351E-87ADCA5B12F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128927" y="3860799"/>
              <a:ext cx="1548000" cy="1548000"/>
            </a:xfrm>
            <a:prstGeom prst="rect">
              <a:avLst/>
            </a:prstGeom>
          </p:spPr>
        </p:pic>
        <p:sp>
          <p:nvSpPr>
            <p:cNvPr id="1041" name="TextBox 1040">
              <a:extLst>
                <a:ext uri="{FF2B5EF4-FFF2-40B4-BE49-F238E27FC236}">
                  <a16:creationId xmlns:a16="http://schemas.microsoft.com/office/drawing/2014/main" id="{CE3C2199-0AE6-4CC4-9CDB-851CCFDC533F}"/>
                </a:ext>
              </a:extLst>
            </p:cNvPr>
            <p:cNvSpPr txBox="1"/>
            <p:nvPr/>
          </p:nvSpPr>
          <p:spPr>
            <a:xfrm>
              <a:off x="5271444" y="5343216"/>
              <a:ext cx="1732547" cy="11079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6600" dirty="0">
                  <a:latin typeface="Arial Bold" panose="020B0704020202020204" pitchFamily="34" charset="0"/>
                  <a:cs typeface="Arial Bold" panose="020B0704020202020204" pitchFamily="34" charset="0"/>
                </a:rPr>
                <a:t>10</a:t>
              </a:r>
            </a:p>
          </p:txBody>
        </p:sp>
      </p:grpSp>
      <p:grpSp>
        <p:nvGrpSpPr>
          <p:cNvPr id="1046" name="Group 1045">
            <a:extLst>
              <a:ext uri="{FF2B5EF4-FFF2-40B4-BE49-F238E27FC236}">
                <a16:creationId xmlns:a16="http://schemas.microsoft.com/office/drawing/2014/main" id="{FC564872-618F-6858-E247-8688B4F64040}"/>
              </a:ext>
            </a:extLst>
          </p:cNvPr>
          <p:cNvGrpSpPr/>
          <p:nvPr/>
        </p:nvGrpSpPr>
        <p:grpSpPr>
          <a:xfrm>
            <a:off x="8832858" y="3742672"/>
            <a:ext cx="2138964" cy="2722762"/>
            <a:chOff x="8832858" y="3742672"/>
            <a:chExt cx="2138964" cy="2722762"/>
          </a:xfrm>
        </p:grpSpPr>
        <p:pic>
          <p:nvPicPr>
            <p:cNvPr id="1043" name="Picture 1042" descr="A red pencil case with pencils and pens&#10;&#10;AI-generated content may be incorrect.">
              <a:extLst>
                <a:ext uri="{FF2B5EF4-FFF2-40B4-BE49-F238E27FC236}">
                  <a16:creationId xmlns:a16="http://schemas.microsoft.com/office/drawing/2014/main" id="{F821220F-3FBA-4F46-6145-0F91E62B7C7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832858" y="3742672"/>
              <a:ext cx="1986988" cy="1986988"/>
            </a:xfrm>
            <a:prstGeom prst="rect">
              <a:avLst/>
            </a:prstGeom>
          </p:spPr>
        </p:pic>
        <p:sp>
          <p:nvSpPr>
            <p:cNvPr id="1044" name="TextBox 1043">
              <a:extLst>
                <a:ext uri="{FF2B5EF4-FFF2-40B4-BE49-F238E27FC236}">
                  <a16:creationId xmlns:a16="http://schemas.microsoft.com/office/drawing/2014/main" id="{BB64B958-6241-A906-2560-7660CDC6EB3D}"/>
                </a:ext>
              </a:extLst>
            </p:cNvPr>
            <p:cNvSpPr txBox="1"/>
            <p:nvPr/>
          </p:nvSpPr>
          <p:spPr>
            <a:xfrm>
              <a:off x="9239275" y="5357438"/>
              <a:ext cx="1732547" cy="11079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6600" dirty="0">
                  <a:latin typeface="Arial Bold" panose="020B0704020202020204" pitchFamily="34" charset="0"/>
                  <a:cs typeface="Arial Bold" panose="020B0704020202020204" pitchFamily="34" charset="0"/>
                </a:rPr>
                <a:t>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383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D888B-B75A-0F6B-7BC7-462A70AE1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53F1F2-039D-547A-E13E-C736D3DA99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22" descr="content block 1">
            <a:extLst>
              <a:ext uri="{FF2B5EF4-FFF2-40B4-BE49-F238E27FC236}">
                <a16:creationId xmlns:a16="http://schemas.microsoft.com/office/drawing/2014/main" id="{ADEC1870-D8FD-6EE1-E74C-609D0E283010}"/>
              </a:ext>
            </a:extLst>
          </p:cNvPr>
          <p:cNvSpPr txBox="1">
            <a:spLocks/>
          </p:cNvSpPr>
          <p:nvPr/>
        </p:nvSpPr>
        <p:spPr>
          <a:xfrm>
            <a:off x="474559" y="138547"/>
            <a:ext cx="11242881" cy="3798203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48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LORD is my </a:t>
            </a:r>
            <a:r>
              <a:rPr lang="en-GB" sz="4800" b="1" kern="0" dirty="0">
                <a:solidFill>
                  <a:srgbClr val="12926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shepherd;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48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have </a:t>
            </a:r>
            <a:r>
              <a:rPr lang="en-GB" sz="4800" b="1" kern="0" dirty="0">
                <a:solidFill>
                  <a:srgbClr val="12926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all that I need.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48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 lets me rest in green meadows.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48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 leads me beside peaceful streams.</a:t>
            </a:r>
            <a:endParaRPr lang="en-GB" sz="3600" b="1" kern="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281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5E45C7-CCAA-1435-4630-371C083C3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237BFF-DE16-A937-EFE7-55A56F5606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22" descr="content block 1">
            <a:extLst>
              <a:ext uri="{FF2B5EF4-FFF2-40B4-BE49-F238E27FC236}">
                <a16:creationId xmlns:a16="http://schemas.microsoft.com/office/drawing/2014/main" id="{D7EED595-AF0A-C8D2-0664-3A60B1553FDB}"/>
              </a:ext>
            </a:extLst>
          </p:cNvPr>
          <p:cNvSpPr txBox="1">
            <a:spLocks/>
          </p:cNvSpPr>
          <p:nvPr/>
        </p:nvSpPr>
        <p:spPr>
          <a:xfrm>
            <a:off x="474559" y="500003"/>
            <a:ext cx="11242881" cy="3798203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48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 renews my strength.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48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 guides me along right paths,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48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bringing honour to his name.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endParaRPr lang="en-GB" sz="4000" kern="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sz="4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635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8A72DE-A36E-7E93-470F-1D77CAE1E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A30BE-E527-165B-8654-C6E8ABC812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Placeholder 22" descr="content block 1">
            <a:extLst>
              <a:ext uri="{FF2B5EF4-FFF2-40B4-BE49-F238E27FC236}">
                <a16:creationId xmlns:a16="http://schemas.microsoft.com/office/drawing/2014/main" id="{49C39130-EBFF-D011-8827-38F373C96DBB}"/>
              </a:ext>
            </a:extLst>
          </p:cNvPr>
          <p:cNvSpPr txBox="1">
            <a:spLocks/>
          </p:cNvSpPr>
          <p:nvPr/>
        </p:nvSpPr>
        <p:spPr>
          <a:xfrm>
            <a:off x="474559" y="329926"/>
            <a:ext cx="11242881" cy="3798203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48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Even when I walk through the darkest valley, I will not be afraid,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48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you are close beside me. Your rod and your staff protect and comfort me.</a:t>
            </a:r>
            <a:endParaRPr lang="en-GB" sz="4000" b="1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281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8CCA1B-C6F9-9E16-7B52-82443FE80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9C009F-9FD6-8B46-08EE-AD23D7EFB4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Placeholder 22" descr="content block 1">
            <a:extLst>
              <a:ext uri="{FF2B5EF4-FFF2-40B4-BE49-F238E27FC236}">
                <a16:creationId xmlns:a16="http://schemas.microsoft.com/office/drawing/2014/main" id="{EE446CEF-8643-5488-E0E7-5D4439BB49F0}"/>
              </a:ext>
            </a:extLst>
          </p:cNvPr>
          <p:cNvSpPr txBox="1">
            <a:spLocks/>
          </p:cNvSpPr>
          <p:nvPr/>
        </p:nvSpPr>
        <p:spPr>
          <a:xfrm>
            <a:off x="474559" y="42852"/>
            <a:ext cx="11242881" cy="3798203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48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prepare a feast for me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48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the presence of my enemies.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48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honour me by anointing my head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48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 oil. My cup overflows with blessings.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endParaRPr lang="en-GB" sz="32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909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104EA7-9BAD-9BA8-3C9F-976198BED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FC22B6-C40D-F88C-87B7-1D1D96E9D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Placeholder 22" descr="content block 1">
            <a:extLst>
              <a:ext uri="{FF2B5EF4-FFF2-40B4-BE49-F238E27FC236}">
                <a16:creationId xmlns:a16="http://schemas.microsoft.com/office/drawing/2014/main" id="{E2806324-1AC1-516A-5F37-FF9695E325BB}"/>
              </a:ext>
            </a:extLst>
          </p:cNvPr>
          <p:cNvSpPr txBox="1">
            <a:spLocks/>
          </p:cNvSpPr>
          <p:nvPr/>
        </p:nvSpPr>
        <p:spPr>
          <a:xfrm>
            <a:off x="474559" y="244871"/>
            <a:ext cx="11242881" cy="3798203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48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Surely your goodness and unfailing love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48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will pursue me all the days of my life,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en-GB" sz="48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I will live in the house of the LORD forever</a:t>
            </a:r>
            <a:r>
              <a:rPr lang="en-GB" sz="4400" b="1" kern="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GB" sz="3600" b="1" kern="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1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3C4B67-CF52-89E3-372F-A436EDFB489D}"/>
              </a:ext>
            </a:extLst>
          </p:cNvPr>
          <p:cNvSpPr txBox="1"/>
          <p:nvPr/>
        </p:nvSpPr>
        <p:spPr>
          <a:xfrm>
            <a:off x="2126512" y="2052084"/>
            <a:ext cx="81126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/>
              <a:t>Psalm 23:1</a:t>
            </a:r>
          </a:p>
          <a:p>
            <a:r>
              <a:rPr lang="en-GB" sz="3600" b="1" dirty="0"/>
              <a:t>Makaton Memory Verse</a:t>
            </a:r>
            <a:endParaRPr lang="en-GB" sz="3600" dirty="0"/>
          </a:p>
          <a:p>
            <a:r>
              <a:rPr lang="en-GB" sz="3600" dirty="0">
                <a:hlinkClick r:id="rId2"/>
              </a:rPr>
              <a:t>Makaton Memory Verse - Psalm 23:1 on Vimeo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527017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2c979a4-567f-4c15-b099-69d0c5f2f77a" xsi:nil="true"/>
    <lcf76f155ced4ddcb4097134ff3c332f xmlns="eb0291fd-b6d1-44b2-b044-21ea31ba332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8E6A925685574DA5840159E942476B" ma:contentTypeVersion="16" ma:contentTypeDescription="Create a new document." ma:contentTypeScope="" ma:versionID="5c7bbfeee1c860094c512296a78543c6">
  <xsd:schema xmlns:xsd="http://www.w3.org/2001/XMLSchema" xmlns:xs="http://www.w3.org/2001/XMLSchema" xmlns:p="http://schemas.microsoft.com/office/2006/metadata/properties" xmlns:ns2="eb0291fd-b6d1-44b2-b044-21ea31ba3323" xmlns:ns3="02c979a4-567f-4c15-b099-69d0c5f2f77a" targetNamespace="http://schemas.microsoft.com/office/2006/metadata/properties" ma:root="true" ma:fieldsID="6b6a6f5d636449ee098eca981b44fc02" ns2:_="" ns3:_="">
    <xsd:import namespace="eb0291fd-b6d1-44b2-b044-21ea31ba3323"/>
    <xsd:import namespace="02c979a4-567f-4c15-b099-69d0c5f2f7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291fd-b6d1-44b2-b044-21ea31ba332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180601c6-e36b-485e-b952-675fefd9845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c979a4-567f-4c15-b099-69d0c5f2f77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fc78a8e7-2cce-419b-8c00-8d92b2b1957d}" ma:internalName="TaxCatchAll" ma:showField="CatchAllData" ma:web="02c979a4-567f-4c15-b099-69d0c5f2f7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18D129A-D1C5-4372-80ED-98A48AFA5E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AB91FBD-3D90-4098-9552-637EBAA62459}">
  <ds:schemaRefs>
    <ds:schemaRef ds:uri="http://schemas.microsoft.com/office/2006/metadata/properties"/>
    <ds:schemaRef ds:uri="http://schemas.microsoft.com/office/infopath/2007/PartnerControls"/>
    <ds:schemaRef ds:uri="02c979a4-567f-4c15-b099-69d0c5f2f77a"/>
    <ds:schemaRef ds:uri="eb0291fd-b6d1-44b2-b044-21ea31ba3323"/>
  </ds:schemaRefs>
</ds:datastoreItem>
</file>

<file path=customXml/itemProps3.xml><?xml version="1.0" encoding="utf-8"?>
<ds:datastoreItem xmlns:ds="http://schemas.openxmlformats.org/officeDocument/2006/customXml" ds:itemID="{EF4D7FDE-FC38-4A0E-BA40-FB5E66BB7B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b0291fd-b6d1-44b2-b044-21ea31ba3323"/>
    <ds:schemaRef ds:uri="02c979a4-567f-4c15-b099-69d0c5f2f7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234</Words>
  <Application>Microsoft Office PowerPoint</Application>
  <PresentationFormat>Widescreen</PresentationFormat>
  <Paragraphs>45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Aptos</vt:lpstr>
      <vt:lpstr>Aptos Display</vt:lpstr>
      <vt:lpstr>Arial</vt:lpstr>
      <vt:lpstr>Arial Bold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Elizabeth McDowall</dc:creator>
  <cp:lastModifiedBy>Elizabeth McDowall</cp:lastModifiedBy>
  <cp:revision>5</cp:revision>
  <dcterms:created xsi:type="dcterms:W3CDTF">2025-03-21T16:45:17Z</dcterms:created>
  <dcterms:modified xsi:type="dcterms:W3CDTF">2025-04-22T11:47:42Z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0x010100DB8E6A925685574DA5840159E942476B</vt:lpwstr>
  </property>
  <property fmtid="{D5CDD505-2E9C-101B-9397-08002B2CF9AE}" pid="3" name="MediaServiceImageTags">
    <vt:lpwstr/>
  </property>
  <property fmtid="{D5CDD505-2E9C-101B-9397-08002B2CF9AE}" pid="4" name="MSIP_Label_2a5ce99c-d803-42c7-b9d2-dbb265556ce8_Enabled">
    <vt:lpwstr>true</vt:lpwstr>
  </property>
  <property fmtid="{D5CDD505-2E9C-101B-9397-08002B2CF9AE}" pid="5" name="MSIP_Label_2a5ce99c-d803-42c7-b9d2-dbb265556ce8_SetDate">
    <vt:lpwstr>2025-04-01T15:21:18Z</vt:lpwstr>
  </property>
  <property fmtid="{D5CDD505-2E9C-101B-9397-08002B2CF9AE}" pid="6" name="MSIP_Label_2a5ce99c-d803-42c7-b9d2-dbb265556ce8_Method">
    <vt:lpwstr>Standard</vt:lpwstr>
  </property>
  <property fmtid="{D5CDD505-2E9C-101B-9397-08002B2CF9AE}" pid="7" name="MSIP_Label_2a5ce99c-d803-42c7-b9d2-dbb265556ce8_Name">
    <vt:lpwstr>General</vt:lpwstr>
  </property>
  <property fmtid="{D5CDD505-2E9C-101B-9397-08002B2CF9AE}" pid="8" name="MSIP_Label_2a5ce99c-d803-42c7-b9d2-dbb265556ce8_SiteId">
    <vt:lpwstr>e3f9fd8d-8b5b-428b-b1be-12e67aec9196</vt:lpwstr>
  </property>
  <property fmtid="{D5CDD505-2E9C-101B-9397-08002B2CF9AE}" pid="9" name="MSIP_Label_2a5ce99c-d803-42c7-b9d2-dbb265556ce8_ActionId">
    <vt:lpwstr>91a55074-f3d8-40db-a419-6e787fc7d583</vt:lpwstr>
  </property>
  <property fmtid="{D5CDD505-2E9C-101B-9397-08002B2CF9AE}" pid="10" name="MSIP_Label_2a5ce99c-d803-42c7-b9d2-dbb265556ce8_ContentBits">
    <vt:lpwstr>0</vt:lpwstr>
  </property>
  <property fmtid="{D5CDD505-2E9C-101B-9397-08002B2CF9AE}" pid="11" name="MSIP_Label_2a5ce99c-d803-42c7-b9d2-dbb265556ce8_Tag">
    <vt:lpwstr>10, 3, 0, 2</vt:lpwstr>
  </property>
</Properties>
</file>