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sldIdLst>
    <p:sldId id="256" r:id="rId2"/>
    <p:sldId id="257" r:id="rId3"/>
    <p:sldId id="258" r:id="rId4"/>
    <p:sldId id="259" r:id="rId5"/>
    <p:sldId id="260" r:id="rId6"/>
    <p:sldId id="261" r:id="rId7"/>
  </p:sldIdLst>
  <p:sldSz cx="9144000" cy="6858000" type="screen4x3"/>
  <p:notesSz cx="6858000" cy="9144000"/>
  <p:embeddedFontLst>
    <p:embeddedFont>
      <p:font typeface="Libre Franklin" pitchFamily="2" charset="0"/>
      <p:regular r:id="rId8"/>
      <p:bold r:id="rId9"/>
      <p:italic r:id="rId10"/>
      <p:boldItalic r:id="rId11"/>
    </p:embeddedFont>
    <p:embeddedFont>
      <p:font typeface="Ludicrous" panose="020B0604020202020204" charset="0"/>
      <p:regular r:id="rId1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showGuides="1">
      <p:cViewPr varScale="1">
        <p:scale>
          <a:sx n="90" d="100"/>
          <a:sy n="90" d="100"/>
        </p:scale>
        <p:origin x="1434" y="18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5.fntdata"/><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obby Thomson" userId="S::bobby.thomson@suscotland.org.uk::de6eb9d1-0fe2-490b-a16e-56ba8fd2187f" providerId="AD" clId="Web-{B5B45E5B-7ABF-1DDC-CC6E-5F2E9100D046}"/>
    <pc:docChg chg="mod">
      <pc:chgData name="Bobby Thomson" userId="S::bobby.thomson@suscotland.org.uk::de6eb9d1-0fe2-490b-a16e-56ba8fd2187f" providerId="AD" clId="Web-{B5B45E5B-7ABF-1DDC-CC6E-5F2E9100D046}" dt="2024-07-15T10:10:44.935" v="0" actId="33475"/>
      <pc:docMkLst>
        <pc:docMk/>
      </pc:docMkLst>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8BF5DB1-41FD-4ADD-BF78-E65F8E69EC75}" type="datetimeFigureOut">
              <a:rPr lang="en-GB" smtClean="0"/>
              <a:t>15/07/2024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2D0441-4128-4D52-B060-9B375F795203}" type="slidenum">
              <a:rPr lang="en-GB" smtClean="0"/>
              <a:t>‹#›</a:t>
            </a:fld>
            <a:endParaRPr lang="en-GB"/>
          </a:p>
        </p:txBody>
      </p:sp>
    </p:spTree>
    <p:extLst>
      <p:ext uri="{BB962C8B-B14F-4D97-AF65-F5344CB8AC3E}">
        <p14:creationId xmlns:p14="http://schemas.microsoft.com/office/powerpoint/2010/main" val="2903941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8BF5DB1-41FD-4ADD-BF78-E65F8E69EC75}" type="datetimeFigureOut">
              <a:rPr lang="en-GB" smtClean="0"/>
              <a:t>15/07/2024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2D0441-4128-4D52-B060-9B375F795203}" type="slidenum">
              <a:rPr lang="en-GB" smtClean="0"/>
              <a:t>‹#›</a:t>
            </a:fld>
            <a:endParaRPr lang="en-GB"/>
          </a:p>
        </p:txBody>
      </p:sp>
    </p:spTree>
    <p:extLst>
      <p:ext uri="{BB962C8B-B14F-4D97-AF65-F5344CB8AC3E}">
        <p14:creationId xmlns:p14="http://schemas.microsoft.com/office/powerpoint/2010/main" val="1601649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8BF5DB1-41FD-4ADD-BF78-E65F8E69EC75}" type="datetimeFigureOut">
              <a:rPr lang="en-GB" smtClean="0"/>
              <a:t>15/07/2024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2D0441-4128-4D52-B060-9B375F795203}" type="slidenum">
              <a:rPr lang="en-GB" smtClean="0"/>
              <a:t>‹#›</a:t>
            </a:fld>
            <a:endParaRPr lang="en-GB"/>
          </a:p>
        </p:txBody>
      </p:sp>
    </p:spTree>
    <p:extLst>
      <p:ext uri="{BB962C8B-B14F-4D97-AF65-F5344CB8AC3E}">
        <p14:creationId xmlns:p14="http://schemas.microsoft.com/office/powerpoint/2010/main" val="27553981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8BF5DB1-41FD-4ADD-BF78-E65F8E69EC75}" type="datetimeFigureOut">
              <a:rPr lang="en-GB" smtClean="0"/>
              <a:t>15/07/2024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2D0441-4128-4D52-B060-9B375F795203}" type="slidenum">
              <a:rPr lang="en-GB" smtClean="0"/>
              <a:t>‹#›</a:t>
            </a:fld>
            <a:endParaRPr lang="en-GB"/>
          </a:p>
        </p:txBody>
      </p:sp>
    </p:spTree>
    <p:extLst>
      <p:ext uri="{BB962C8B-B14F-4D97-AF65-F5344CB8AC3E}">
        <p14:creationId xmlns:p14="http://schemas.microsoft.com/office/powerpoint/2010/main" val="2789458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8BF5DB1-41FD-4ADD-BF78-E65F8E69EC75}" type="datetimeFigureOut">
              <a:rPr lang="en-GB" smtClean="0"/>
              <a:t>15/07/2024</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92D0441-4128-4D52-B060-9B375F795203}" type="slidenum">
              <a:rPr lang="en-GB" smtClean="0"/>
              <a:t>‹#›</a:t>
            </a:fld>
            <a:endParaRPr lang="en-GB"/>
          </a:p>
        </p:txBody>
      </p:sp>
    </p:spTree>
    <p:extLst>
      <p:ext uri="{BB962C8B-B14F-4D97-AF65-F5344CB8AC3E}">
        <p14:creationId xmlns:p14="http://schemas.microsoft.com/office/powerpoint/2010/main" val="6905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8BF5DB1-41FD-4ADD-BF78-E65F8E69EC75}" type="datetimeFigureOut">
              <a:rPr lang="en-GB" smtClean="0"/>
              <a:t>15/07/2024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92D0441-4128-4D52-B060-9B375F795203}" type="slidenum">
              <a:rPr lang="en-GB" smtClean="0"/>
              <a:t>‹#›</a:t>
            </a:fld>
            <a:endParaRPr lang="en-GB"/>
          </a:p>
        </p:txBody>
      </p:sp>
    </p:spTree>
    <p:extLst>
      <p:ext uri="{BB962C8B-B14F-4D97-AF65-F5344CB8AC3E}">
        <p14:creationId xmlns:p14="http://schemas.microsoft.com/office/powerpoint/2010/main" val="3613655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8BF5DB1-41FD-4ADD-BF78-E65F8E69EC75}" type="datetimeFigureOut">
              <a:rPr lang="en-GB" smtClean="0"/>
              <a:t>15/07/2024</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92D0441-4128-4D52-B060-9B375F795203}" type="slidenum">
              <a:rPr lang="en-GB" smtClean="0"/>
              <a:t>‹#›</a:t>
            </a:fld>
            <a:endParaRPr lang="en-GB"/>
          </a:p>
        </p:txBody>
      </p:sp>
    </p:spTree>
    <p:extLst>
      <p:ext uri="{BB962C8B-B14F-4D97-AF65-F5344CB8AC3E}">
        <p14:creationId xmlns:p14="http://schemas.microsoft.com/office/powerpoint/2010/main" val="3737559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8BF5DB1-41FD-4ADD-BF78-E65F8E69EC75}" type="datetimeFigureOut">
              <a:rPr lang="en-GB" smtClean="0"/>
              <a:t>15/07/2024</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92D0441-4128-4D52-B060-9B375F795203}" type="slidenum">
              <a:rPr lang="en-GB" smtClean="0"/>
              <a:t>‹#›</a:t>
            </a:fld>
            <a:endParaRPr lang="en-GB"/>
          </a:p>
        </p:txBody>
      </p:sp>
    </p:spTree>
    <p:extLst>
      <p:ext uri="{BB962C8B-B14F-4D97-AF65-F5344CB8AC3E}">
        <p14:creationId xmlns:p14="http://schemas.microsoft.com/office/powerpoint/2010/main" val="3646772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BF5DB1-41FD-4ADD-BF78-E65F8E69EC75}" type="datetimeFigureOut">
              <a:rPr lang="en-GB" smtClean="0"/>
              <a:t>15/07/2024</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92D0441-4128-4D52-B060-9B375F795203}" type="slidenum">
              <a:rPr lang="en-GB" smtClean="0"/>
              <a:t>‹#›</a:t>
            </a:fld>
            <a:endParaRPr lang="en-GB"/>
          </a:p>
        </p:txBody>
      </p:sp>
    </p:spTree>
    <p:extLst>
      <p:ext uri="{BB962C8B-B14F-4D97-AF65-F5344CB8AC3E}">
        <p14:creationId xmlns:p14="http://schemas.microsoft.com/office/powerpoint/2010/main" val="35733636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8BF5DB1-41FD-4ADD-BF78-E65F8E69EC75}" type="datetimeFigureOut">
              <a:rPr lang="en-GB" smtClean="0"/>
              <a:t>15/07/2024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92D0441-4128-4D52-B060-9B375F795203}" type="slidenum">
              <a:rPr lang="en-GB" smtClean="0"/>
              <a:t>‹#›</a:t>
            </a:fld>
            <a:endParaRPr lang="en-GB"/>
          </a:p>
        </p:txBody>
      </p:sp>
    </p:spTree>
    <p:extLst>
      <p:ext uri="{BB962C8B-B14F-4D97-AF65-F5344CB8AC3E}">
        <p14:creationId xmlns:p14="http://schemas.microsoft.com/office/powerpoint/2010/main" val="4109877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8BF5DB1-41FD-4ADD-BF78-E65F8E69EC75}" type="datetimeFigureOut">
              <a:rPr lang="en-GB" smtClean="0"/>
              <a:t>15/07/2024</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92D0441-4128-4D52-B060-9B375F795203}" type="slidenum">
              <a:rPr lang="en-GB" smtClean="0"/>
              <a:t>‹#›</a:t>
            </a:fld>
            <a:endParaRPr lang="en-GB"/>
          </a:p>
        </p:txBody>
      </p:sp>
    </p:spTree>
    <p:extLst>
      <p:ext uri="{BB962C8B-B14F-4D97-AF65-F5344CB8AC3E}">
        <p14:creationId xmlns:p14="http://schemas.microsoft.com/office/powerpoint/2010/main" val="1973173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BF5DB1-41FD-4ADD-BF78-E65F8E69EC75}" type="datetimeFigureOut">
              <a:rPr lang="en-GB" smtClean="0"/>
              <a:t>15/07/2024</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2D0441-4128-4D52-B060-9B375F795203}" type="slidenum">
              <a:rPr lang="en-GB" smtClean="0"/>
              <a:t>‹#›</a:t>
            </a:fld>
            <a:endParaRPr lang="en-GB"/>
          </a:p>
        </p:txBody>
      </p:sp>
    </p:spTree>
    <p:extLst>
      <p:ext uri="{BB962C8B-B14F-4D97-AF65-F5344CB8AC3E}">
        <p14:creationId xmlns:p14="http://schemas.microsoft.com/office/powerpoint/2010/main" val="38020411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0675D9C-11E2-4B6B-8106-580DE37547B3}"/>
              </a:ext>
            </a:extLst>
          </p:cNvPr>
          <p:cNvPicPr>
            <a:picLocks noChangeAspect="1"/>
          </p:cNvPicPr>
          <p:nvPr/>
        </p:nvPicPr>
        <p:blipFill>
          <a:blip r:embed="rId2"/>
          <a:stretch>
            <a:fillRect/>
          </a:stretch>
        </p:blipFill>
        <p:spPr>
          <a:xfrm>
            <a:off x="-765544" y="0"/>
            <a:ext cx="10398642" cy="6932428"/>
          </a:xfrm>
          <a:prstGeom prst="rect">
            <a:avLst/>
          </a:prstGeom>
        </p:spPr>
      </p:pic>
      <p:sp>
        <p:nvSpPr>
          <p:cNvPr id="4" name="TextBox 3">
            <a:extLst>
              <a:ext uri="{FF2B5EF4-FFF2-40B4-BE49-F238E27FC236}">
                <a16:creationId xmlns:a16="http://schemas.microsoft.com/office/drawing/2014/main" id="{3B738773-1987-45BB-ABC0-021D97361B51}"/>
              </a:ext>
            </a:extLst>
          </p:cNvPr>
          <p:cNvSpPr txBox="1"/>
          <p:nvPr/>
        </p:nvSpPr>
        <p:spPr>
          <a:xfrm>
            <a:off x="3742660" y="5762846"/>
            <a:ext cx="6177516" cy="1015663"/>
          </a:xfrm>
          <a:prstGeom prst="rect">
            <a:avLst/>
          </a:prstGeom>
          <a:noFill/>
        </p:spPr>
        <p:txBody>
          <a:bodyPr wrap="square" rtlCol="0">
            <a:spAutoFit/>
          </a:bodyPr>
          <a:lstStyle/>
          <a:p>
            <a:r>
              <a:rPr lang="en-US" sz="6000" dirty="0">
                <a:latin typeface="Ludicrous" panose="00000504000000000004" pitchFamily="50" charset="0"/>
              </a:rPr>
              <a:t>What’s in a name?</a:t>
            </a:r>
            <a:endParaRPr lang="en-GB" sz="6000" dirty="0">
              <a:latin typeface="Ludicrous" panose="00000504000000000004" pitchFamily="50" charset="0"/>
            </a:endParaRPr>
          </a:p>
        </p:txBody>
      </p:sp>
      <p:pic>
        <p:nvPicPr>
          <p:cNvPr id="1026" name="Picture 2">
            <a:extLst>
              <a:ext uri="{FF2B5EF4-FFF2-40B4-BE49-F238E27FC236}">
                <a16:creationId xmlns:a16="http://schemas.microsoft.com/office/drawing/2014/main" id="{85D82821-9811-4736-9E8A-E93F49DA11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2651"/>
            <a:ext cx="2849932" cy="1669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1616319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ove, Died, Cross, Thorns, Crown, Heart, Bible, Shadow">
            <a:extLst>
              <a:ext uri="{FF2B5EF4-FFF2-40B4-BE49-F238E27FC236}">
                <a16:creationId xmlns:a16="http://schemas.microsoft.com/office/drawing/2014/main" id="{63B721A0-146E-41B2-A5F2-58AA318B6B9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1111"/>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6CF7BD7D-39E5-478B-B31B-5A04FC6A7D87}"/>
              </a:ext>
            </a:extLst>
          </p:cNvPr>
          <p:cNvSpPr/>
          <p:nvPr/>
        </p:nvSpPr>
        <p:spPr>
          <a:xfrm>
            <a:off x="712381" y="893135"/>
            <a:ext cx="7506586" cy="5209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95926257-7D10-48D4-B5B1-A17EA2C916B7}"/>
              </a:ext>
            </a:extLst>
          </p:cNvPr>
          <p:cNvSpPr txBox="1"/>
          <p:nvPr/>
        </p:nvSpPr>
        <p:spPr>
          <a:xfrm>
            <a:off x="829340" y="1010098"/>
            <a:ext cx="7293935" cy="5441233"/>
          </a:xfrm>
          <a:prstGeom prst="rect">
            <a:avLst/>
          </a:prstGeom>
          <a:noFill/>
        </p:spPr>
        <p:txBody>
          <a:bodyPr wrap="square" rtlCol="0">
            <a:spAutoFit/>
          </a:bodyPr>
          <a:lstStyle/>
          <a:p>
            <a:pPr>
              <a:lnSpc>
                <a:spcPct val="107000"/>
              </a:lnSpc>
              <a:spcAft>
                <a:spcPts val="800"/>
              </a:spcAft>
            </a:pPr>
            <a:r>
              <a:rPr lang="en-GB" sz="2800" dirty="0">
                <a:solidFill>
                  <a:srgbClr val="000000"/>
                </a:solidFill>
                <a:effectLst/>
                <a:latin typeface="Libre Franklin" panose="00000500000000000000" pitchFamily="2" charset="0"/>
                <a:ea typeface="Calibri" panose="020F0502020204030204" pitchFamily="34" charset="0"/>
                <a:cs typeface="Segoe UI" panose="020B0502040204020203" pitchFamily="34" charset="0"/>
              </a:rPr>
              <a:t>“You will become pregnant and give birth to a son. You must call him Jesus. He will be great and will be called the Son of the Most High God. The Lord God will make him a king like his father David of long ago. The Son of the Most High God will rule forever over his people. They are from the family line of Jacob. That kingdom will never end.”</a:t>
            </a:r>
            <a:endParaRPr lang="en-GB" sz="2800" dirty="0">
              <a:effectLst/>
              <a:latin typeface="Libre Franklin" panose="00000500000000000000" pitchFamily="2" charset="0"/>
              <a:ea typeface="Calibri" panose="020F0502020204030204" pitchFamily="34" charset="0"/>
              <a:cs typeface="Times New Roman" panose="02020603050405020304" pitchFamily="18" charset="0"/>
            </a:endParaRPr>
          </a:p>
          <a:p>
            <a:pPr>
              <a:lnSpc>
                <a:spcPct val="107000"/>
              </a:lnSpc>
              <a:spcAft>
                <a:spcPts val="800"/>
              </a:spcAft>
            </a:pPr>
            <a:r>
              <a:rPr lang="en-GB" sz="2800" dirty="0">
                <a:solidFill>
                  <a:srgbClr val="000000"/>
                </a:solidFill>
                <a:effectLst/>
                <a:latin typeface="Libre Franklin" panose="00000500000000000000" pitchFamily="2" charset="0"/>
                <a:ea typeface="Calibri" panose="020F0502020204030204" pitchFamily="34" charset="0"/>
                <a:cs typeface="Segoe UI" panose="020B0502040204020203" pitchFamily="34" charset="0"/>
              </a:rPr>
              <a:t> </a:t>
            </a:r>
            <a:endParaRPr lang="en-GB" sz="2800" dirty="0">
              <a:effectLst/>
              <a:latin typeface="Libre Franklin" panose="00000500000000000000" pitchFamily="2" charset="0"/>
              <a:ea typeface="Calibri" panose="020F0502020204030204" pitchFamily="34" charset="0"/>
              <a:cs typeface="Times New Roman" panose="02020603050405020304" pitchFamily="18" charset="0"/>
            </a:endParaRPr>
          </a:p>
          <a:p>
            <a:pPr algn="r">
              <a:lnSpc>
                <a:spcPct val="107000"/>
              </a:lnSpc>
              <a:spcAft>
                <a:spcPts val="800"/>
              </a:spcAft>
            </a:pPr>
            <a:r>
              <a:rPr lang="en-GB" sz="2800" dirty="0">
                <a:solidFill>
                  <a:srgbClr val="000000"/>
                </a:solidFill>
                <a:effectLst/>
                <a:latin typeface="Libre Franklin" panose="00000500000000000000" pitchFamily="2" charset="0"/>
                <a:ea typeface="Calibri" panose="020F0502020204030204" pitchFamily="34" charset="0"/>
                <a:cs typeface="Segoe UI" panose="020B0502040204020203" pitchFamily="34" charset="0"/>
              </a:rPr>
              <a:t>Luke 1:31-33 NIRV</a:t>
            </a:r>
            <a:endParaRPr lang="en-GB" sz="2800" dirty="0">
              <a:effectLst/>
              <a:latin typeface="Libre Franklin" panose="00000500000000000000" pitchFamily="2" charset="0"/>
              <a:ea typeface="Calibri" panose="020F0502020204030204" pitchFamily="34" charset="0"/>
              <a:cs typeface="Times New Roman" panose="02020603050405020304" pitchFamily="18" charset="0"/>
            </a:endParaRPr>
          </a:p>
          <a:p>
            <a:endParaRPr lang="en-GB" sz="2800" dirty="0">
              <a:latin typeface="Libre Franklin" panose="00000500000000000000" pitchFamily="2" charset="0"/>
            </a:endParaRPr>
          </a:p>
        </p:txBody>
      </p:sp>
    </p:spTree>
    <p:extLst>
      <p:ext uri="{BB962C8B-B14F-4D97-AF65-F5344CB8AC3E}">
        <p14:creationId xmlns:p14="http://schemas.microsoft.com/office/powerpoint/2010/main" val="8569145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Love, Died, Cross, Thorns, Crown, Heart, Bible, Shadow">
            <a:extLst>
              <a:ext uri="{FF2B5EF4-FFF2-40B4-BE49-F238E27FC236}">
                <a16:creationId xmlns:a16="http://schemas.microsoft.com/office/drawing/2014/main" id="{63B721A0-146E-41B2-A5F2-58AA318B6B9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1111"/>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6CF7BD7D-39E5-478B-B31B-5A04FC6A7D87}"/>
              </a:ext>
            </a:extLst>
          </p:cNvPr>
          <p:cNvSpPr/>
          <p:nvPr/>
        </p:nvSpPr>
        <p:spPr>
          <a:xfrm>
            <a:off x="712381" y="893135"/>
            <a:ext cx="7506586" cy="5209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95926257-7D10-48D4-B5B1-A17EA2C916B7}"/>
              </a:ext>
            </a:extLst>
          </p:cNvPr>
          <p:cNvSpPr txBox="1"/>
          <p:nvPr/>
        </p:nvSpPr>
        <p:spPr>
          <a:xfrm>
            <a:off x="829340" y="1031364"/>
            <a:ext cx="7293935" cy="5626156"/>
          </a:xfrm>
          <a:prstGeom prst="rect">
            <a:avLst/>
          </a:prstGeom>
          <a:noFill/>
        </p:spPr>
        <p:txBody>
          <a:bodyPr wrap="square" rtlCol="0">
            <a:spAutoFit/>
          </a:bodyPr>
          <a:lstStyle/>
          <a:p>
            <a:pPr>
              <a:lnSpc>
                <a:spcPct val="107000"/>
              </a:lnSpc>
              <a:spcAft>
                <a:spcPts val="800"/>
              </a:spcAft>
            </a:pPr>
            <a:r>
              <a:rPr lang="en-GB" sz="4000" dirty="0">
                <a:solidFill>
                  <a:srgbClr val="000000"/>
                </a:solidFill>
                <a:effectLst/>
                <a:latin typeface="Libre Franklin" panose="00000500000000000000" pitchFamily="2" charset="0"/>
                <a:ea typeface="Calibri" panose="020F0502020204030204" pitchFamily="34" charset="0"/>
                <a:cs typeface="Segoe UI" panose="020B0502040204020203" pitchFamily="34" charset="0"/>
              </a:rPr>
              <a:t>“She is going to have a son. You must give him the name Jesus. That’s because he will save his people from their sins.”</a:t>
            </a:r>
            <a:endParaRPr lang="en-GB" sz="4000" dirty="0">
              <a:effectLst/>
              <a:latin typeface="Libre Franklin" panose="00000500000000000000" pitchFamily="2" charset="0"/>
              <a:ea typeface="Calibri" panose="020F0502020204030204" pitchFamily="34" charset="0"/>
              <a:cs typeface="Times New Roman" panose="02020603050405020304" pitchFamily="18" charset="0"/>
            </a:endParaRPr>
          </a:p>
          <a:p>
            <a:pPr>
              <a:lnSpc>
                <a:spcPct val="107000"/>
              </a:lnSpc>
              <a:spcAft>
                <a:spcPts val="800"/>
              </a:spcAft>
            </a:pPr>
            <a:r>
              <a:rPr lang="en-GB" sz="4000" dirty="0">
                <a:solidFill>
                  <a:srgbClr val="000000"/>
                </a:solidFill>
                <a:effectLst/>
                <a:latin typeface="Libre Franklin" panose="00000500000000000000" pitchFamily="2" charset="0"/>
                <a:ea typeface="Calibri" panose="020F0502020204030204" pitchFamily="34" charset="0"/>
                <a:cs typeface="Segoe UI" panose="020B0502040204020203" pitchFamily="34" charset="0"/>
              </a:rPr>
              <a:t> </a:t>
            </a:r>
            <a:endParaRPr lang="en-GB" sz="4000" dirty="0">
              <a:effectLst/>
              <a:latin typeface="Libre Franklin" panose="00000500000000000000" pitchFamily="2" charset="0"/>
              <a:ea typeface="Calibri" panose="020F0502020204030204" pitchFamily="34" charset="0"/>
              <a:cs typeface="Times New Roman" panose="02020603050405020304" pitchFamily="18" charset="0"/>
            </a:endParaRPr>
          </a:p>
          <a:p>
            <a:pPr algn="r">
              <a:lnSpc>
                <a:spcPct val="107000"/>
              </a:lnSpc>
              <a:spcAft>
                <a:spcPts val="800"/>
              </a:spcAft>
            </a:pPr>
            <a:r>
              <a:rPr lang="en-GB" sz="4000" dirty="0">
                <a:solidFill>
                  <a:srgbClr val="000000"/>
                </a:solidFill>
                <a:effectLst/>
                <a:latin typeface="Libre Franklin" panose="00000500000000000000" pitchFamily="2" charset="0"/>
                <a:ea typeface="Calibri" panose="020F0502020204030204" pitchFamily="34" charset="0"/>
                <a:cs typeface="Segoe UI" panose="020B0502040204020203" pitchFamily="34" charset="0"/>
              </a:rPr>
              <a:t>Matthew 1:21 NIRV</a:t>
            </a:r>
            <a:endParaRPr lang="en-GB" sz="4000" dirty="0">
              <a:effectLst/>
              <a:latin typeface="Libre Franklin" panose="00000500000000000000" pitchFamily="2" charset="0"/>
              <a:ea typeface="Calibri" panose="020F0502020204030204" pitchFamily="34" charset="0"/>
              <a:cs typeface="Times New Roman" panose="02020603050405020304" pitchFamily="18" charset="0"/>
            </a:endParaRPr>
          </a:p>
          <a:p>
            <a:endParaRPr lang="en-GB" sz="4000" dirty="0">
              <a:latin typeface="Libre Franklin" panose="00000500000000000000" pitchFamily="2" charset="0"/>
            </a:endParaRPr>
          </a:p>
        </p:txBody>
      </p:sp>
    </p:spTree>
    <p:extLst>
      <p:ext uri="{BB962C8B-B14F-4D97-AF65-F5344CB8AC3E}">
        <p14:creationId xmlns:p14="http://schemas.microsoft.com/office/powerpoint/2010/main" val="15101664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16E7F5-184D-4607-B07F-3F2E05B5076D}"/>
              </a:ext>
            </a:extLst>
          </p:cNvPr>
          <p:cNvPicPr>
            <a:picLocks noChangeAspect="1"/>
          </p:cNvPicPr>
          <p:nvPr/>
        </p:nvPicPr>
        <p:blipFill>
          <a:blip r:embed="rId2"/>
          <a:stretch>
            <a:fillRect/>
          </a:stretch>
        </p:blipFill>
        <p:spPr>
          <a:xfrm>
            <a:off x="-765545" y="0"/>
            <a:ext cx="10290015" cy="6858000"/>
          </a:xfrm>
          <a:prstGeom prst="rect">
            <a:avLst/>
          </a:prstGeom>
        </p:spPr>
      </p:pic>
      <p:sp>
        <p:nvSpPr>
          <p:cNvPr id="2" name="TextBox 1">
            <a:extLst>
              <a:ext uri="{FF2B5EF4-FFF2-40B4-BE49-F238E27FC236}">
                <a16:creationId xmlns:a16="http://schemas.microsoft.com/office/drawing/2014/main" id="{7A071C55-5659-4C21-A66A-55679FEA892A}"/>
              </a:ext>
            </a:extLst>
          </p:cNvPr>
          <p:cNvSpPr txBox="1"/>
          <p:nvPr/>
        </p:nvSpPr>
        <p:spPr>
          <a:xfrm>
            <a:off x="1730805" y="5560828"/>
            <a:ext cx="7793665" cy="1200329"/>
          </a:xfrm>
          <a:prstGeom prst="rect">
            <a:avLst/>
          </a:prstGeom>
          <a:noFill/>
        </p:spPr>
        <p:txBody>
          <a:bodyPr wrap="square" rtlCol="0">
            <a:spAutoFit/>
          </a:bodyPr>
          <a:lstStyle/>
          <a:p>
            <a:r>
              <a:rPr lang="en-US" sz="7200" dirty="0">
                <a:latin typeface="Ludicrous" panose="00000504000000000004" pitchFamily="50" charset="0"/>
              </a:rPr>
              <a:t>Jesus = The Lord saves</a:t>
            </a:r>
            <a:endParaRPr lang="en-GB" sz="7200" dirty="0">
              <a:latin typeface="Ludicrous" panose="00000504000000000004" pitchFamily="50" charset="0"/>
            </a:endParaRPr>
          </a:p>
        </p:txBody>
      </p:sp>
    </p:spTree>
    <p:extLst>
      <p:ext uri="{BB962C8B-B14F-4D97-AF65-F5344CB8AC3E}">
        <p14:creationId xmlns:p14="http://schemas.microsoft.com/office/powerpoint/2010/main" val="4660904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Brick, Wall, Pattern, Texture, White, Blocks, Stone">
            <a:extLst>
              <a:ext uri="{FF2B5EF4-FFF2-40B4-BE49-F238E27FC236}">
                <a16:creationId xmlns:a16="http://schemas.microsoft.com/office/drawing/2014/main" id="{B18C9A7E-EECE-4605-8B51-90D85F35720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36250"/>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9875EA1-6572-4C94-88CC-1B8509E468F8}"/>
              </a:ext>
            </a:extLst>
          </p:cNvPr>
          <p:cNvSpPr txBox="1"/>
          <p:nvPr/>
        </p:nvSpPr>
        <p:spPr>
          <a:xfrm>
            <a:off x="564998" y="1166842"/>
            <a:ext cx="7793665" cy="4524315"/>
          </a:xfrm>
          <a:prstGeom prst="rect">
            <a:avLst/>
          </a:prstGeom>
          <a:solidFill>
            <a:schemeClr val="bg1"/>
          </a:solidFill>
        </p:spPr>
        <p:txBody>
          <a:bodyPr wrap="square" rtlCol="0">
            <a:spAutoFit/>
          </a:bodyPr>
          <a:lstStyle/>
          <a:p>
            <a:r>
              <a:rPr lang="en-US" sz="7200" dirty="0">
                <a:latin typeface="Ludicrous" panose="00000504000000000004" pitchFamily="50" charset="0"/>
              </a:rPr>
              <a:t>Jesus Christ</a:t>
            </a:r>
          </a:p>
          <a:p>
            <a:r>
              <a:rPr lang="en-US" sz="7200" dirty="0">
                <a:latin typeface="Ludicrous" panose="00000504000000000004" pitchFamily="50" charset="0"/>
              </a:rPr>
              <a:t>Jesus of Nazareth</a:t>
            </a:r>
          </a:p>
          <a:p>
            <a:r>
              <a:rPr lang="en-US" sz="7200" dirty="0">
                <a:latin typeface="Ludicrous" panose="00000504000000000004" pitchFamily="50" charset="0"/>
              </a:rPr>
              <a:t>Jesus, son of Joseph</a:t>
            </a:r>
          </a:p>
          <a:p>
            <a:r>
              <a:rPr lang="en-US" sz="7200" dirty="0">
                <a:latin typeface="Ludicrous" panose="00000504000000000004" pitchFamily="50" charset="0"/>
              </a:rPr>
              <a:t>Jesus, Son of God</a:t>
            </a:r>
            <a:endParaRPr lang="en-GB" sz="7200" dirty="0">
              <a:latin typeface="Ludicrous" panose="00000504000000000004" pitchFamily="50" charset="0"/>
            </a:endParaRPr>
          </a:p>
        </p:txBody>
      </p:sp>
    </p:spTree>
    <p:extLst>
      <p:ext uri="{BB962C8B-B14F-4D97-AF65-F5344CB8AC3E}">
        <p14:creationId xmlns:p14="http://schemas.microsoft.com/office/powerpoint/2010/main" val="1427745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rick, Wall, Pattern, Texture, White, Blocks, Stone">
            <a:extLst>
              <a:ext uri="{FF2B5EF4-FFF2-40B4-BE49-F238E27FC236}">
                <a16:creationId xmlns:a16="http://schemas.microsoft.com/office/drawing/2014/main" id="{1CBC3884-2A97-4FDC-B2F6-DE83C6BE12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36250"/>
          <a:stretch/>
        </p:blipFill>
        <p:spPr bwMode="auto">
          <a:xfrm>
            <a:off x="-1" y="0"/>
            <a:ext cx="9144001"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809E414C-A7BE-474D-B51E-7333E911FB5A}"/>
              </a:ext>
            </a:extLst>
          </p:cNvPr>
          <p:cNvSpPr/>
          <p:nvPr/>
        </p:nvSpPr>
        <p:spPr>
          <a:xfrm>
            <a:off x="574157" y="539827"/>
            <a:ext cx="7995684" cy="5924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descr="Can, Oil, Liquid, Oil Can, Oiler">
            <a:extLst>
              <a:ext uri="{FF2B5EF4-FFF2-40B4-BE49-F238E27FC236}">
                <a16:creationId xmlns:a16="http://schemas.microsoft.com/office/drawing/2014/main" id="{61074D55-AE83-4C81-AA96-8B3E6E5985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529" y="702389"/>
            <a:ext cx="2926058" cy="213663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B381FCF-2780-4551-86FA-C1D3EC790DA6}"/>
              </a:ext>
            </a:extLst>
          </p:cNvPr>
          <p:cNvSpPr txBox="1"/>
          <p:nvPr/>
        </p:nvSpPr>
        <p:spPr>
          <a:xfrm>
            <a:off x="4316745" y="1355206"/>
            <a:ext cx="4010726" cy="830997"/>
          </a:xfrm>
          <a:prstGeom prst="rect">
            <a:avLst/>
          </a:prstGeom>
          <a:noFill/>
        </p:spPr>
        <p:txBody>
          <a:bodyPr wrap="square" rtlCol="0">
            <a:spAutoFit/>
          </a:bodyPr>
          <a:lstStyle/>
          <a:p>
            <a:r>
              <a:rPr lang="en-US" sz="4800" dirty="0">
                <a:latin typeface="Ludicrous" panose="00000504000000000004" pitchFamily="50" charset="0"/>
              </a:rPr>
              <a:t>Christ = Anointed</a:t>
            </a:r>
            <a:endParaRPr lang="en-GB" sz="4800" dirty="0">
              <a:latin typeface="Ludicrous" panose="00000504000000000004" pitchFamily="50" charset="0"/>
            </a:endParaRPr>
          </a:p>
        </p:txBody>
      </p:sp>
      <p:sp>
        <p:nvSpPr>
          <p:cNvPr id="5" name="TextBox 4">
            <a:extLst>
              <a:ext uri="{FF2B5EF4-FFF2-40B4-BE49-F238E27FC236}">
                <a16:creationId xmlns:a16="http://schemas.microsoft.com/office/drawing/2014/main" id="{86A4D632-F731-4D02-973A-8F756612C211}"/>
              </a:ext>
            </a:extLst>
          </p:cNvPr>
          <p:cNvSpPr txBox="1"/>
          <p:nvPr/>
        </p:nvSpPr>
        <p:spPr>
          <a:xfrm>
            <a:off x="1136018" y="3501955"/>
            <a:ext cx="7071547" cy="2800767"/>
          </a:xfrm>
          <a:prstGeom prst="rect">
            <a:avLst/>
          </a:prstGeom>
          <a:noFill/>
        </p:spPr>
        <p:txBody>
          <a:bodyPr wrap="square" rtlCol="0">
            <a:spAutoFit/>
          </a:bodyPr>
          <a:lstStyle/>
          <a:p>
            <a:r>
              <a:rPr lang="en-US" sz="4000" dirty="0">
                <a:latin typeface="Ludicrous" panose="00000504000000000004" pitchFamily="50" charset="0"/>
              </a:rPr>
              <a:t>Christ – Greek</a:t>
            </a:r>
          </a:p>
          <a:p>
            <a:r>
              <a:rPr lang="en-US" sz="4000" dirty="0">
                <a:latin typeface="Ludicrous" panose="00000504000000000004" pitchFamily="50" charset="0"/>
              </a:rPr>
              <a:t>Messiah – Hebrew</a:t>
            </a:r>
          </a:p>
          <a:p>
            <a:endParaRPr lang="en-US" sz="1600" dirty="0">
              <a:latin typeface="Ludicrous" panose="00000504000000000004" pitchFamily="50" charset="0"/>
            </a:endParaRPr>
          </a:p>
          <a:p>
            <a:r>
              <a:rPr lang="en-US" sz="4000" dirty="0">
                <a:latin typeface="Ludicrous" panose="00000504000000000004" pitchFamily="50" charset="0"/>
              </a:rPr>
              <a:t>The one who would deal with the problem of sin</a:t>
            </a:r>
            <a:endParaRPr lang="en-GB" sz="4000" dirty="0">
              <a:latin typeface="Ludicrous" panose="00000504000000000004" pitchFamily="50" charset="0"/>
            </a:endParaRPr>
          </a:p>
        </p:txBody>
      </p:sp>
    </p:spTree>
    <p:extLst>
      <p:ext uri="{BB962C8B-B14F-4D97-AF65-F5344CB8AC3E}">
        <p14:creationId xmlns:p14="http://schemas.microsoft.com/office/powerpoint/2010/main" val="3299987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43</TotalTime>
  <Words>159</Words>
  <Application>Microsoft Office PowerPoint</Application>
  <PresentationFormat>On-screen Show (4:3)</PresentationFormat>
  <Paragraphs>17</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Lesley Crawford</dc:creator>
  <cp:lastModifiedBy>Lesley Crawford</cp:lastModifiedBy>
  <cp:revision>7</cp:revision>
  <dcterms:created xsi:type="dcterms:W3CDTF">2021-04-19T15:15:11Z</dcterms:created>
  <dcterms:modified xsi:type="dcterms:W3CDTF">2024-07-15T10:10:45Z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a5ce99c-d803-42c7-b9d2-dbb265556ce8_Enabled">
    <vt:lpwstr>true</vt:lpwstr>
  </property>
  <property fmtid="{D5CDD505-2E9C-101B-9397-08002B2CF9AE}" pid="3" name="MSIP_Label_2a5ce99c-d803-42c7-b9d2-dbb265556ce8_SetDate">
    <vt:lpwstr>2024-07-15T10:10:44Z</vt:lpwstr>
  </property>
  <property fmtid="{D5CDD505-2E9C-101B-9397-08002B2CF9AE}" pid="4" name="MSIP_Label_2a5ce99c-d803-42c7-b9d2-dbb265556ce8_Method">
    <vt:lpwstr>Standard</vt:lpwstr>
  </property>
  <property fmtid="{D5CDD505-2E9C-101B-9397-08002B2CF9AE}" pid="5" name="MSIP_Label_2a5ce99c-d803-42c7-b9d2-dbb265556ce8_Name">
    <vt:lpwstr>General</vt:lpwstr>
  </property>
  <property fmtid="{D5CDD505-2E9C-101B-9397-08002B2CF9AE}" pid="6" name="MSIP_Label_2a5ce99c-d803-42c7-b9d2-dbb265556ce8_SiteId">
    <vt:lpwstr>e3f9fd8d-8b5b-428b-b1be-12e67aec9196</vt:lpwstr>
  </property>
  <property fmtid="{D5CDD505-2E9C-101B-9397-08002B2CF9AE}" pid="7" name="MSIP_Label_2a5ce99c-d803-42c7-b9d2-dbb265556ce8_ActionId">
    <vt:lpwstr>353e7082-32fc-4d02-a38a-d8e2a5337cba</vt:lpwstr>
  </property>
  <property fmtid="{D5CDD505-2E9C-101B-9397-08002B2CF9AE}" pid="8" name="MSIP_Label_2a5ce99c-d803-42c7-b9d2-dbb265556ce8_ContentBits">
    <vt:lpwstr>0</vt:lpwstr>
  </property>
</Properties>
</file>