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7" r:id="rId5"/>
    <p:sldId id="269" r:id="rId6"/>
    <p:sldId id="260" r:id="rId7"/>
    <p:sldId id="261" r:id="rId8"/>
    <p:sldId id="263" r:id="rId9"/>
    <p:sldId id="264" r:id="rId10"/>
    <p:sldId id="265" r:id="rId11"/>
    <p:sldId id="26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3BBFC-CA28-EF3F-6394-C7E239E705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1CFD7B-2A6A-CFDF-7F31-9CC9448D06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666971-E2B2-F59A-E2EA-44499C7D4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8098-1166-4C1D-9869-7D651D6EEAEF}" type="datetimeFigureOut">
              <a:rPr lang="en-GB" smtClean="0"/>
              <a:t>06/09/2022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1E2C9-4015-E2D0-0421-CB12FDCB6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F50E6-BCF3-CE7B-E4F0-F0BE53EF6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067D-CAA6-487B-A84D-1600413A0E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5699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B9783-FB52-8446-D7DC-8FCFCB7FB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D7A8E3-1C32-1580-C39D-4673626ED1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8D0E92-4693-574F-3FCA-18B542F3D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8098-1166-4C1D-9869-7D651D6EEAEF}" type="datetimeFigureOut">
              <a:rPr lang="en-GB" smtClean="0"/>
              <a:t>06/09/2022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79DFDF-25B5-B1A9-4D8A-02ED96E8C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D2C0A2-69CD-FDD0-507E-D576BE4B6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067D-CAA6-487B-A84D-1600413A0E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2939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23A6C4-1739-6763-BF70-C995AF673D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84088A-5568-CC27-9227-A111BDFC76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31A659-F26C-6461-269F-12ED4E6E6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8098-1166-4C1D-9869-7D651D6EEAEF}" type="datetimeFigureOut">
              <a:rPr lang="en-GB" smtClean="0"/>
              <a:t>06/09/2022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A86BC3-FC39-2D2D-DE01-E2832C783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6A55D1-2160-5BE9-979E-0812D69BA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067D-CAA6-487B-A84D-1600413A0E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280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2952A-07D1-58A0-E42F-3C7DF1120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DFE478-D9A3-0EC9-FAE4-A8AAC5B55F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2618C3-6482-227E-7585-5CBD4265F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8098-1166-4C1D-9869-7D651D6EEAEF}" type="datetimeFigureOut">
              <a:rPr lang="en-GB" smtClean="0"/>
              <a:t>06/09/2022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89DF78-B43C-818D-ADF3-98FF3B961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96BCD6-36CF-4B4B-5E97-EFDADE3AB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067D-CAA6-487B-A84D-1600413A0E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47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EAD0D-EFBA-83B2-384C-CA3502039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B26017-DBFD-4F21-A244-9FF7C97992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759B0B-C262-9339-0125-BDD097616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8098-1166-4C1D-9869-7D651D6EEAEF}" type="datetimeFigureOut">
              <a:rPr lang="en-GB" smtClean="0"/>
              <a:t>06/09/2022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6DC37C-6A08-629F-5F95-AB7B5A945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CB78F3-32D5-40F4-AD67-9CA1044AE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067D-CAA6-487B-A84D-1600413A0E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4346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EE9E2-110D-7719-4F5B-609BF2DDF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C6824-7223-A074-7038-186FF30F81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84CAAE-662B-0033-36DA-037030BE29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4EF538-F845-E49C-8482-99B83C8D0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8098-1166-4C1D-9869-7D651D6EEAEF}" type="datetimeFigureOut">
              <a:rPr lang="en-GB" smtClean="0"/>
              <a:t>06/09/2022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1EAE9A-03AA-B433-E7B7-5139EB1D9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8721E6-AEB6-F3A6-774F-0E354B951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067D-CAA6-487B-A84D-1600413A0E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4438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FCF22-6A63-CB99-B058-72322F819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96300F-ED41-B7EB-67E9-A00B40F9BC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F71360-FF9B-B37E-0E3C-21FFDBA1CC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F39185-4FEE-17E2-745B-BEA208FA7B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617085-12D7-B80F-5FC4-BA6AABBB55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AA5CD8-AEE1-A1AF-1E20-C525AA3E5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8098-1166-4C1D-9869-7D651D6EEAEF}" type="datetimeFigureOut">
              <a:rPr lang="en-GB" smtClean="0"/>
              <a:t>06/09/2022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F21DDD-EA21-9D85-24B6-C203BB09B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04A30F-8026-48AC-57B8-60B680A4D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067D-CAA6-487B-A84D-1600413A0E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613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968CF2-F180-0A12-CBF9-F82EB1212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D873C4-8334-D524-692C-CC9326DC8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8098-1166-4C1D-9869-7D651D6EEAEF}" type="datetimeFigureOut">
              <a:rPr lang="en-GB" smtClean="0"/>
              <a:t>06/09/2022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0F02AB-60E4-E7F3-C137-C164CCA61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4DF20D-6B58-095A-25E6-F60A48F92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067D-CAA6-487B-A84D-1600413A0E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224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3A2171-2FF5-D552-7430-B7552407C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8098-1166-4C1D-9869-7D651D6EEAEF}" type="datetimeFigureOut">
              <a:rPr lang="en-GB" smtClean="0"/>
              <a:t>06/09/2022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72695D-2DCD-71EF-7EEB-220485E38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D53B02-0E9D-9229-8AEF-4AA816DD4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067D-CAA6-487B-A84D-1600413A0E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1009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286E7-DAD6-7AF9-5E4E-55BC74012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DE82E-3D4E-1D20-B3E2-963D14328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4EAEFF-5D1C-C810-0526-4207981DBC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5CDAC6-387D-C1F2-1E26-BD43781FC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8098-1166-4C1D-9869-7D651D6EEAEF}" type="datetimeFigureOut">
              <a:rPr lang="en-GB" smtClean="0"/>
              <a:t>06/09/2022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27B58D-548C-DFAF-6D34-A078657D8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AE95DB-9018-7AC7-E7D4-B0B422D75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067D-CAA6-487B-A84D-1600413A0E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9840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748157-F176-E89E-DC4E-E894539B6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8E41C1-B9FE-7E7D-07E0-3E7AA78973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95EE4A-3FA7-F417-9938-9DEF90F3F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75360E-6266-CA5F-C5D3-63303F4C7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78098-1166-4C1D-9869-7D651D6EEAEF}" type="datetimeFigureOut">
              <a:rPr lang="en-GB" smtClean="0"/>
              <a:t>06/09/2022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D5566F-D8F5-168B-6466-643A6596A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2B275C-78CB-07A6-4240-4D69C05DA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A067D-CAA6-487B-A84D-1600413A0E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143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0E2C620-413A-8340-5775-B0972EF15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0C74DF-5827-C3CF-EFB9-D983A1FB36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F8A2A7-99F9-DF4F-72FE-03593439C7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78098-1166-4C1D-9869-7D651D6EEAEF}" type="datetimeFigureOut">
              <a:rPr lang="en-GB" smtClean="0"/>
              <a:t>06/09/2022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A3B36D-58C1-8772-38AB-1E1BE7F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46DF6-1236-C49E-EB27-F4A96B6054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A067D-CAA6-487B-A84D-1600413A0E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527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4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C55AF23-AD9D-5810-79B4-1DB7BE9C5C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4647589"/>
            <a:ext cx="8343900" cy="6667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184D63-2011-8AF6-1DEC-3A20647249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0" y="3348534"/>
            <a:ext cx="4000500" cy="533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CFFCEE-2CDD-29B7-1EC0-9C7AB5F376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9070" y="679905"/>
            <a:ext cx="1569222" cy="1902974"/>
          </a:xfrm>
          <a:prstGeom prst="rect">
            <a:avLst/>
          </a:prstGeom>
        </p:spPr>
      </p:pic>
      <p:pic>
        <p:nvPicPr>
          <p:cNvPr id="13" name="Picture 12" descr="Logo, company name&#10;&#10;Description automatically generated">
            <a:extLst>
              <a:ext uri="{FF2B5EF4-FFF2-40B4-BE49-F238E27FC236}">
                <a16:creationId xmlns:a16="http://schemas.microsoft.com/office/drawing/2014/main" id="{B820EA29-F700-C726-080F-D40588365E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793" y="-99815"/>
            <a:ext cx="2700528" cy="158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743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AF02228-C2C5-DE0F-1E56-EAF06731EE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5" y="747712"/>
            <a:ext cx="3333750" cy="53625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4C00D24-A967-906E-513D-A1848865D3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0217" y="344746"/>
            <a:ext cx="2152650" cy="2352675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DFD2B1FE-705C-EBCA-D64F-929B505613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793" y="-99815"/>
            <a:ext cx="2700528" cy="158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329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DF2A6E-EB09-A9D2-C0A1-158483009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0495" y="808658"/>
            <a:ext cx="4068425" cy="5240683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7C2E7F9F-84EA-46A2-B9C8-F4C12716E9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793" y="-99815"/>
            <a:ext cx="2700528" cy="158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665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71BA81D-0846-961A-FBEC-CE82F2F0C7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83" y="682711"/>
            <a:ext cx="9305925" cy="5676900"/>
          </a:xfrm>
          <a:prstGeom prst="rect">
            <a:avLst/>
          </a:pr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F24E8C46-B502-7B6B-A9DF-1B2F4D4563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793" y="-99815"/>
            <a:ext cx="2700528" cy="158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30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BC85F-3A03-97F3-EE1F-56D64F9D2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4052" y="1162050"/>
            <a:ext cx="3810000" cy="45339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8251704-EDCF-1A06-CA76-6FE5C41D80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603" y="5091112"/>
            <a:ext cx="2009775" cy="12096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FED3621-0CF7-9310-ACD8-0D4D5B63BD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9822" y="478975"/>
            <a:ext cx="2552700" cy="3095625"/>
          </a:xfrm>
          <a:prstGeom prst="rect">
            <a:avLst/>
          </a:prstGeom>
        </p:spPr>
      </p:pic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BA4532F8-CEBB-68F1-1D3A-1E7C9581BC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793" y="-99815"/>
            <a:ext cx="2700528" cy="158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141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13D2F15-9FD8-9365-0674-73FCA8BD6D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7166" y="160806"/>
            <a:ext cx="2152650" cy="23526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D8E04E0-2E3D-4A2A-69C5-5048DAAE35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3825" y="1664913"/>
            <a:ext cx="2857500" cy="47053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04CF3D8-12B7-D593-5079-B3CB240D80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0278" y="1664913"/>
            <a:ext cx="1628775" cy="4800600"/>
          </a:xfrm>
          <a:prstGeom prst="rect">
            <a:avLst/>
          </a:prstGeom>
        </p:spPr>
      </p:pic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0457B187-5AEB-C5DE-5758-92A2E564B2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793" y="-99815"/>
            <a:ext cx="2700528" cy="158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909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38F94B-9EA5-9364-277C-3A295EFF1B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473" y="281042"/>
            <a:ext cx="4612254" cy="415484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FF298FA-B767-E8BA-D9AA-562FE57B2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8596" y="1191237"/>
            <a:ext cx="6053177" cy="6022936"/>
          </a:xfrm>
          <a:prstGeom prst="rect">
            <a:avLst/>
          </a:pr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FA7884BB-FAB9-1C28-97C1-1328178B68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793" y="-99815"/>
            <a:ext cx="2700528" cy="158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09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878789-A559-E916-1227-8F9A8796B93D}"/>
              </a:ext>
            </a:extLst>
          </p:cNvPr>
          <p:cNvSpPr txBox="1">
            <a:spLocks/>
          </p:cNvSpPr>
          <p:nvPr/>
        </p:nvSpPr>
        <p:spPr>
          <a:xfrm>
            <a:off x="0" y="2645714"/>
            <a:ext cx="12191999" cy="173124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850" dirty="0">
                <a:solidFill>
                  <a:srgbClr val="00B0F0"/>
                </a:solidFill>
                <a:latin typeface="Ludicrous" panose="00000504000000000004" pitchFamily="50" charset="0"/>
              </a:rPr>
              <a:t>Merry Christmas!</a:t>
            </a:r>
            <a:endParaRPr lang="en-GB" dirty="0">
              <a:solidFill>
                <a:srgbClr val="00B0F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B1AEEC-E079-AF68-BE2B-C77B06ED6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184" y="562687"/>
            <a:ext cx="1709790" cy="172602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08FE6C8-4273-823F-343C-E996951AD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7999" y="4376957"/>
            <a:ext cx="1910121" cy="19220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37192DA-7AA3-C0E5-9F01-E354AC70E0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6554" y="4559704"/>
            <a:ext cx="1013505" cy="10231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DE6E54-66A3-0B84-BE88-1C3CAE34AF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0230" y="-496324"/>
            <a:ext cx="1910121" cy="192202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29A9E2-E834-C77F-3AA4-ED41F6D1A5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3333" y="1473244"/>
            <a:ext cx="514350" cy="5048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11BB04D-7137-2B74-904F-6A2443CABA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3212" y="4885531"/>
            <a:ext cx="390525" cy="3714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C1ABB0-BAE0-D3F2-B85D-F923CFA8C9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97517" y="5993354"/>
            <a:ext cx="457200" cy="428625"/>
          </a:xfrm>
          <a:prstGeom prst="rect">
            <a:avLst/>
          </a:prstGeom>
        </p:spPr>
      </p:pic>
      <p:pic>
        <p:nvPicPr>
          <p:cNvPr id="11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560F0AE3-7E58-6AD3-DDB6-EFDF35C11F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793" y="-99815"/>
            <a:ext cx="2700528" cy="15880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A4005B-7494-55C2-2024-F4C3D30A04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88390" y="2662449"/>
            <a:ext cx="390525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12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912EC1E058FD4B9A7424F73AB7E14B" ma:contentTypeVersion="16" ma:contentTypeDescription="Create a new document." ma:contentTypeScope="" ma:versionID="914eb73d749e36ad184a3ea7464121b7">
  <xsd:schema xmlns:xsd="http://www.w3.org/2001/XMLSchema" xmlns:xs="http://www.w3.org/2001/XMLSchema" xmlns:p="http://schemas.microsoft.com/office/2006/metadata/properties" xmlns:ns2="044e762c-f06b-497d-8464-351a24dee1af" xmlns:ns3="d3885260-8570-4416-b703-57c58a95ae32" targetNamespace="http://schemas.microsoft.com/office/2006/metadata/properties" ma:root="true" ma:fieldsID="7c0896cee506bc076ac5273616881419" ns2:_="" ns3:_="">
    <xsd:import namespace="044e762c-f06b-497d-8464-351a24dee1af"/>
    <xsd:import namespace="d3885260-8570-4416-b703-57c58a95ae3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4e762c-f06b-497d-8464-351a24dee1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80601c6-e36b-485e-b952-675fefd9845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885260-8570-4416-b703-57c58a95ae32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ffb260c-c0ab-47c9-9012-6b57143f7e47}" ma:internalName="TaxCatchAll" ma:showField="CatchAllData" ma:web="d3885260-8570-4416-b703-57c58a95ae3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44e762c-f06b-497d-8464-351a24dee1af">
      <Terms xmlns="http://schemas.microsoft.com/office/infopath/2007/PartnerControls"/>
    </lcf76f155ced4ddcb4097134ff3c332f>
    <TaxCatchAll xmlns="d3885260-8570-4416-b703-57c58a95ae32" xsi:nil="true"/>
  </documentManagement>
</p:properties>
</file>

<file path=customXml/itemProps1.xml><?xml version="1.0" encoding="utf-8"?>
<ds:datastoreItem xmlns:ds="http://schemas.openxmlformats.org/officeDocument/2006/customXml" ds:itemID="{EAD02C2A-D9CD-4FBE-86BA-FD007274ACD3}"/>
</file>

<file path=customXml/itemProps2.xml><?xml version="1.0" encoding="utf-8"?>
<ds:datastoreItem xmlns:ds="http://schemas.openxmlformats.org/officeDocument/2006/customXml" ds:itemID="{C4520E50-5A02-40EF-B44C-28AC6159E3D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654C30-7965-411B-89E1-36503A6114F4}">
  <ds:schemaRefs>
    <ds:schemaRef ds:uri="http://schemas.microsoft.com/office/2006/metadata/properties"/>
    <ds:schemaRef ds:uri="http://schemas.microsoft.com/office/infopath/2007/PartnerControls"/>
    <ds:schemaRef ds:uri="1be9c79a-11da-4dab-9f76-8499f490211a"/>
    <ds:schemaRef ds:uri="0ca1db99-85be-43ba-a633-092486365dd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3</Words>
  <Application>Microsoft Office PowerPoint</Application>
  <PresentationFormat>Widescreen</PresentationFormat>
  <Paragraphs>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Ludicrous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400 years later…</dc:title>
  <dc:creator>Lesley Crawford</dc:creator>
  <cp:lastModifiedBy>Sarah Neville</cp:lastModifiedBy>
  <cp:revision>14</cp:revision>
  <dcterms:created xsi:type="dcterms:W3CDTF">2022-07-14T15:20:33Z</dcterms:created>
  <dcterms:modified xsi:type="dcterms:W3CDTF">2022-09-06T09:24:16Z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0x010100523A42D832A061469DD7B59F44EB543A</vt:lpwstr>
  </property>
  <property fmtid="{D5CDD505-2E9C-101B-9397-08002B2CF9AE}" pid="3" name="MediaServiceImageTags">
    <vt:lpwstr/>
  </property>
</Properties>
</file>