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fntdata" ContentType="application/x-fontdata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8" r:id="rId2"/>
    <p:sldId id="310" r:id="rId3"/>
    <p:sldId id="311" r:id="rId4"/>
    <p:sldId id="312" r:id="rId5"/>
    <p:sldId id="309" r:id="rId6"/>
    <p:sldId id="313" r:id="rId7"/>
    <p:sldId id="315" r:id="rId8"/>
  </p:sldIdLst>
  <p:sldSz cx="12192000" cy="6858000"/>
  <p:notesSz cx="9601200" cy="7315200"/>
  <p:embeddedFontLst>
    <p:embeddedFont>
      <p:font typeface="MatrixSchedule" panose="00000400000000000000" pitchFamily="2" charset="2"/>
      <p:regular r:id="rId11"/>
    </p:embeddedFont>
    <p:embeddedFont>
      <p:font typeface="Times" panose="02020603050405020304" pitchFamily="18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FFFF00"/>
    <a:srgbClr val="ED8C28"/>
    <a:srgbClr val="303030"/>
    <a:srgbClr val="ED4311"/>
    <a:srgbClr val="464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61A3D7-41A6-489B-89E7-1E256BA33E36}" v="87" dt="2022-07-12T14:39:14.257"/>
    <p1510:client id="{A17B9038-444D-4C3E-97E9-5AB81FC75C43}" v="12" dt="2022-07-13T08:50:12.8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88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ustomXml" Target="../customXml/item2.xml"/><Relationship Id="rId10" Type="http://schemas.openxmlformats.org/officeDocument/2006/relationships/handoutMaster" Target="handoutMasters/handout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sley Crawford" userId="271d4a35-302e-4619-8810-9cde830d9d4d" providerId="ADAL" clId="{A17B9038-444D-4C3E-97E9-5AB81FC75C43}"/>
    <pc:docChg chg="custSel delSld modSld">
      <pc:chgData name="Lesley Crawford" userId="271d4a35-302e-4619-8810-9cde830d9d4d" providerId="ADAL" clId="{A17B9038-444D-4C3E-97E9-5AB81FC75C43}" dt="2022-07-13T08:50:16.193" v="13" actId="47"/>
      <pc:docMkLst>
        <pc:docMk/>
      </pc:docMkLst>
      <pc:sldChg chg="addSp delSp modSp mod delAnim modAnim">
        <pc:chgData name="Lesley Crawford" userId="271d4a35-302e-4619-8810-9cde830d9d4d" providerId="ADAL" clId="{A17B9038-444D-4C3E-97E9-5AB81FC75C43}" dt="2022-07-13T08:49:23.523" v="12"/>
        <pc:sldMkLst>
          <pc:docMk/>
          <pc:sldMk cId="1681043468" sldId="308"/>
        </pc:sldMkLst>
        <pc:picChg chg="add mod">
          <ac:chgData name="Lesley Crawford" userId="271d4a35-302e-4619-8810-9cde830d9d4d" providerId="ADAL" clId="{A17B9038-444D-4C3E-97E9-5AB81FC75C43}" dt="2022-07-13T08:49:23.523" v="12"/>
          <ac:picMkLst>
            <pc:docMk/>
            <pc:sldMk cId="1681043468" sldId="308"/>
            <ac:picMk id="2" creationId="{EE47D84F-52E5-FBA9-6203-A6B0DF909BDA}"/>
          </ac:picMkLst>
        </pc:picChg>
        <pc:picChg chg="del">
          <ac:chgData name="Lesley Crawford" userId="271d4a35-302e-4619-8810-9cde830d9d4d" providerId="ADAL" clId="{A17B9038-444D-4C3E-97E9-5AB81FC75C43}" dt="2022-07-13T08:48:39.173" v="0" actId="478"/>
          <ac:picMkLst>
            <pc:docMk/>
            <pc:sldMk cId="1681043468" sldId="308"/>
            <ac:picMk id="5" creationId="{F1A3ABC8-C737-E34B-E7BE-B30A2E8A6EF7}"/>
          </ac:picMkLst>
        </pc:picChg>
      </pc:sldChg>
      <pc:sldChg chg="delSp del mod delAnim">
        <pc:chgData name="Lesley Crawford" userId="271d4a35-302e-4619-8810-9cde830d9d4d" providerId="ADAL" clId="{A17B9038-444D-4C3E-97E9-5AB81FC75C43}" dt="2022-07-13T08:50:16.193" v="13" actId="47"/>
        <pc:sldMkLst>
          <pc:docMk/>
          <pc:sldMk cId="3100071933" sldId="314"/>
        </pc:sldMkLst>
        <pc:picChg chg="del">
          <ac:chgData name="Lesley Crawford" userId="271d4a35-302e-4619-8810-9cde830d9d4d" providerId="ADAL" clId="{A17B9038-444D-4C3E-97E9-5AB81FC75C43}" dt="2022-07-13T08:48:45.853" v="1" actId="478"/>
          <ac:picMkLst>
            <pc:docMk/>
            <pc:sldMk cId="3100071933" sldId="314"/>
            <ac:picMk id="5" creationId="{F1A3ABC8-C737-E34B-E7BE-B30A2E8A6EF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36257FF-22E7-639D-91B0-961C615FE4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083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D5CF576F-6A77-8FFB-2AE6-303A55D00A3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438775" y="0"/>
            <a:ext cx="416083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54525A09-59AC-F7F4-00E4-C12E7649C33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948488"/>
            <a:ext cx="416083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4A1A887D-1D6D-78F4-F117-4220AEE4705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</a:defRPr>
            </a:lvl1pPr>
          </a:lstStyle>
          <a:p>
            <a:fld id="{4C5272E4-A38D-495B-B9AC-7084B47D3F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E4B49F9-10C0-007C-72CA-4ED5BDB250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083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B47FDA0-2FC4-8E62-9C10-6EDFEFF3DD1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440363" y="0"/>
            <a:ext cx="416083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371A8082-8F37-A77E-C4AC-A7DAD7A245C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362200" y="549275"/>
            <a:ext cx="4876800" cy="2743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2AFB26A-5ADA-E414-48E1-1A043181DB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79525" y="3475038"/>
            <a:ext cx="7042150" cy="329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/>
              <a:t>Click to edit Master text styles</a:t>
            </a:r>
          </a:p>
          <a:p>
            <a:pPr lvl="1"/>
            <a:r>
              <a:rPr lang="en-GB" altLang="en-US" noProof="0"/>
              <a:t>Second level</a:t>
            </a:r>
          </a:p>
          <a:p>
            <a:pPr lvl="2"/>
            <a:r>
              <a:rPr lang="en-GB" altLang="en-US" noProof="0"/>
              <a:t>Third level</a:t>
            </a:r>
          </a:p>
          <a:p>
            <a:pPr lvl="3"/>
            <a:r>
              <a:rPr lang="en-GB" altLang="en-US" noProof="0"/>
              <a:t>Fourth level</a:t>
            </a:r>
          </a:p>
          <a:p>
            <a:pPr lvl="4"/>
            <a:r>
              <a:rPr lang="en-GB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C83A4175-BDB8-885B-67A6-D93B7ECAF54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950075"/>
            <a:ext cx="416083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60990C35-A766-7F22-A7A8-E60D9D1A45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440363" y="6950075"/>
            <a:ext cx="416083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</a:defRPr>
            </a:lvl1pPr>
          </a:lstStyle>
          <a:p>
            <a:fld id="{975676F3-12F4-4376-B3DC-992C3E515920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BB92065-1250-789C-A5FD-FBDBA55695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EF6FD24-8E4B-3148-E03A-8D6BF7E143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12C3487-3524-57FA-CB4E-30B49A03D1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0A3B2C-DEDB-4BF4-8D6E-533BA4AEB7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6764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39B9CA5-3185-1FAF-59A3-53AC37B493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519067F-DCAA-BA06-3C76-8FDE00BC00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E8EF6A4-8243-66F7-EFE3-69E2F80565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D06180-8A72-41D0-8C99-6341AE45BF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5013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D9648E3-E8B2-3A38-AE7C-B38ACEE87F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D64024F-7501-2D94-8019-E30F6DCFF3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2997BF9-B801-82EC-C1F1-F8C8F5AF97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9EF6C4-C06B-482B-A3D3-2FFCBBBF06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1975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B3EF0F3-04E7-83F9-A6B8-0DD5CAA626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5B60A4E-C126-E429-7D92-D0D87546D5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AA3E50F-DD15-2E38-5949-B2BED333F9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45A225-B8C9-4ED4-8E8E-D927FDD864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073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246BAA-7FE1-44E1-F0D9-46C2641A58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86F4C27-2F45-5643-E376-740FEFACF2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870FBB9-5EEA-B37F-DFFA-A94A9BD687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879B9E-9CA2-4668-998D-8956BA0BE9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82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B4816F-4DB4-4209-4D29-6D1E1905F0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5ECF94-499E-BC69-EE26-03E1E89B3D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E78A13-AB4C-98D0-92B0-006BD39842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70B490-67CF-40D8-8986-993FEF3177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4198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A8042EE-CA8C-2485-27A2-EF5F7BC7C4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1897A27-4E97-6945-D667-8FCF431EE0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FBA40C7-0D41-2C49-DC3A-A279FCECDC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93409B-CDEB-4C1F-A343-F601D957B6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2637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C1A4D34-B64E-9400-DF18-1C959180C4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BBB8C6B-3050-784F-0B29-0A0F053D0D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0C5219A-53FF-CA0F-F669-05322156F8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5278DD-3FDE-4A70-9C9D-7639CBB80F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4791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9F3D818-598F-F01C-D3A4-AD26F6D2BE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B2A8B1F-0369-6DD4-92D8-2FE2AD4A60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BE05912-D5F5-6379-E41A-0BB0D3A392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104860-3AEF-4E1B-89B4-2259266768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2137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B9B049-CC50-0ED7-8B28-F9EADE582D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B46945-9DA7-E8E0-0B7B-028CD8A71E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ACF7CD-44D2-A9BC-0D89-F613981D09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BB178F-E9B2-48BB-B453-89A22DE1C4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669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2863B6-EBE0-7889-9152-181B3C1E99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EA32BD-3447-7238-D12C-4FDD4DCF8D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3C9169-36FD-3B8A-E308-5D726B98FA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860E64-7E2C-40CA-8DB6-8AD9776DF0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537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47F0CB7-1C44-611D-8AAC-559469CBDB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C8DFE42-6B35-0D3B-B3CA-547590201F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24EEB81-B4BB-1566-16C8-FE592D9CA4C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7C53113-643E-FBB7-6B72-2F192A2BBB7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2DEF6F9-407A-2DFA-8FA6-0A32B6993D9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</a:defRPr>
            </a:lvl1pPr>
          </a:lstStyle>
          <a:p>
            <a:fld id="{9E2076A8-8CEA-4847-89E7-87F09655EE6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5.wav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31BF65-AAA4-95AD-5649-6634EE403C74}"/>
              </a:ext>
            </a:extLst>
          </p:cNvPr>
          <p:cNvSpPr txBox="1"/>
          <p:nvPr/>
        </p:nvSpPr>
        <p:spPr>
          <a:xfrm>
            <a:off x="2207568" y="1628801"/>
            <a:ext cx="79208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rgbClr val="ED8C28"/>
                </a:solidFill>
                <a:latin typeface="MatrixSchedule" panose="05000000000000000000" pitchFamily="2" charset="2"/>
              </a:rPr>
              <a:t>FAMILY FORTUNES</a:t>
            </a:r>
          </a:p>
        </p:txBody>
      </p:sp>
      <p:pic>
        <p:nvPicPr>
          <p:cNvPr id="2" name="Faster_Version-2020-12-16_-_Christmas_Rock_-_www.FesliyanStudios.com_Steve_Oxen">
            <a:hlinkClick r:id="" action="ppaction://media"/>
            <a:extLst>
              <a:ext uri="{FF2B5EF4-FFF2-40B4-BE49-F238E27FC236}">
                <a16:creationId xmlns:a16="http://schemas.microsoft.com/office/drawing/2014/main" id="{EE47D84F-52E5-FBA9-6203-A6B0DF909BD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8205"/>
                  <p14:fade out="2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36848" y="191683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04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31BF65-AAA4-95AD-5649-6634EE403C74}"/>
              </a:ext>
            </a:extLst>
          </p:cNvPr>
          <p:cNvSpPr txBox="1"/>
          <p:nvPr/>
        </p:nvSpPr>
        <p:spPr>
          <a:xfrm>
            <a:off x="2207568" y="1628801"/>
            <a:ext cx="79208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rgbClr val="ED8C28"/>
                </a:solidFill>
                <a:latin typeface="MatrixSchedule" panose="05000000000000000000" pitchFamily="2" charset="2"/>
              </a:rPr>
              <a:t>FAMILY FORTUNES</a:t>
            </a:r>
          </a:p>
        </p:txBody>
      </p:sp>
      <p:pic>
        <p:nvPicPr>
          <p:cNvPr id="2" name="Stinger_2-2020-12-16_-_Christmas_Rock_-_www.FesliyanStudios.com_Steve_Oxen">
            <a:hlinkClick r:id="" action="ppaction://media"/>
            <a:extLst>
              <a:ext uri="{FF2B5EF4-FFF2-40B4-BE49-F238E27FC236}">
                <a16:creationId xmlns:a16="http://schemas.microsoft.com/office/drawing/2014/main" id="{778937D7-E9CD-ABA4-8D7A-A7EC34AFAD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824880" y="177281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04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31BF65-AAA4-95AD-5649-6634EE403C74}"/>
              </a:ext>
            </a:extLst>
          </p:cNvPr>
          <p:cNvSpPr txBox="1"/>
          <p:nvPr/>
        </p:nvSpPr>
        <p:spPr>
          <a:xfrm>
            <a:off x="2207568" y="1628801"/>
            <a:ext cx="79208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rgbClr val="ED8C28"/>
                </a:solidFill>
                <a:latin typeface="MatrixSchedule" panose="05000000000000000000" pitchFamily="2" charset="2"/>
              </a:rPr>
              <a:t>FAMILY FORTUNES</a:t>
            </a:r>
          </a:p>
        </p:txBody>
      </p:sp>
      <p:pic>
        <p:nvPicPr>
          <p:cNvPr id="2" name="Stinger_2-2020-12-16_-_Christmas_Rock_-_www.FesliyanStudios.com_Steve_Oxen">
            <a:hlinkClick r:id="" action="ppaction://media"/>
            <a:extLst>
              <a:ext uri="{FF2B5EF4-FFF2-40B4-BE49-F238E27FC236}">
                <a16:creationId xmlns:a16="http://schemas.microsoft.com/office/drawing/2014/main" id="{778937D7-E9CD-ABA4-8D7A-A7EC34AFAD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824880" y="177281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25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31BF65-AAA4-95AD-5649-6634EE403C74}"/>
              </a:ext>
            </a:extLst>
          </p:cNvPr>
          <p:cNvSpPr txBox="1"/>
          <p:nvPr/>
        </p:nvSpPr>
        <p:spPr>
          <a:xfrm>
            <a:off x="767408" y="980728"/>
            <a:ext cx="108012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rgbClr val="ED8C28"/>
                </a:solidFill>
                <a:latin typeface="MatrixSchedule" panose="05000000000000000000" pitchFamily="2" charset="2"/>
              </a:rPr>
              <a:t>Round 1</a:t>
            </a:r>
          </a:p>
          <a:p>
            <a:pPr algn="ctr"/>
            <a:endParaRPr lang="en-GB" sz="4200" dirty="0">
              <a:solidFill>
                <a:srgbClr val="ED8C28"/>
              </a:solidFill>
              <a:latin typeface="MatrixSchedule" panose="05000000000000000000" pitchFamily="2" charset="2"/>
            </a:endParaRPr>
          </a:p>
          <a:p>
            <a:pPr algn="ctr"/>
            <a:r>
              <a:rPr lang="en-GB" sz="6000" dirty="0">
                <a:solidFill>
                  <a:srgbClr val="ED8C28"/>
                </a:solidFill>
                <a:latin typeface="MatrixSchedule" panose="05000000000000000000" pitchFamily="2" charset="2"/>
              </a:rPr>
              <a:t>What is Christmas really all about?</a:t>
            </a:r>
          </a:p>
        </p:txBody>
      </p:sp>
      <p:pic>
        <p:nvPicPr>
          <p:cNvPr id="3" name="buzzer-or-wrong-answer-20582">
            <a:hlinkClick r:id="" action="ppaction://media"/>
            <a:extLst>
              <a:ext uri="{FF2B5EF4-FFF2-40B4-BE49-F238E27FC236}">
                <a16:creationId xmlns:a16="http://schemas.microsoft.com/office/drawing/2014/main" id="{713EEBBC-2ACD-D4E7-C340-16E7FB3B40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44760" y="98072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1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092623-8A50-0E3B-A514-FC4484DB1E02}"/>
              </a:ext>
            </a:extLst>
          </p:cNvPr>
          <p:cNvSpPr txBox="1"/>
          <p:nvPr/>
        </p:nvSpPr>
        <p:spPr>
          <a:xfrm>
            <a:off x="1415480" y="476672"/>
            <a:ext cx="8928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rgbClr val="ED8C28"/>
                </a:solidFill>
                <a:latin typeface="MatrixSchedule" panose="00000400000000000000" pitchFamily="2" charset="2"/>
              </a:rPr>
              <a:t>Family Fortunes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817CF6-5578-8422-F503-FA93C0E063A0}"/>
              </a:ext>
            </a:extLst>
          </p:cNvPr>
          <p:cNvSpPr txBox="1"/>
          <p:nvPr/>
        </p:nvSpPr>
        <p:spPr>
          <a:xfrm>
            <a:off x="2495600" y="1442960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FF00"/>
                </a:solidFill>
                <a:latin typeface="MatrixSchedule" panose="00000400000000000000" pitchFamily="2" charset="2"/>
              </a:rPr>
              <a:t>Christmas is all about...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867689-62F9-BC88-1CB8-0C20FEE43A7C}"/>
              </a:ext>
            </a:extLst>
          </p:cNvPr>
          <p:cNvSpPr txBox="1"/>
          <p:nvPr/>
        </p:nvSpPr>
        <p:spPr>
          <a:xfrm>
            <a:off x="551384" y="279825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99CC00"/>
                </a:solidFill>
                <a:latin typeface="MatrixSchedule" panose="00000400000000000000" pitchFamily="2" charset="2"/>
              </a:rPr>
              <a:t>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A3FE70-7962-3C58-14FF-5F56CB45A9FF}"/>
              </a:ext>
            </a:extLst>
          </p:cNvPr>
          <p:cNvSpPr txBox="1"/>
          <p:nvPr/>
        </p:nvSpPr>
        <p:spPr>
          <a:xfrm>
            <a:off x="10704512" y="280891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99CC00"/>
                </a:solidFill>
                <a:latin typeface="MatrixSchedule" panose="00000400000000000000" pitchFamily="2" charset="2"/>
              </a:rPr>
              <a:t>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0E4AAD-44B7-5C55-1434-38D4E7F03991}"/>
              </a:ext>
            </a:extLst>
          </p:cNvPr>
          <p:cNvSpPr txBox="1"/>
          <p:nvPr/>
        </p:nvSpPr>
        <p:spPr>
          <a:xfrm>
            <a:off x="3215680" y="2214915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ED8C28"/>
                </a:solidFill>
                <a:latin typeface="MatrixSchedule" panose="00000400000000000000" pitchFamily="2" charset="2"/>
              </a:rPr>
              <a:t>41   Presents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17BD7B-3CE2-8953-3028-8B80E37B6D39}"/>
              </a:ext>
            </a:extLst>
          </p:cNvPr>
          <p:cNvSpPr txBox="1"/>
          <p:nvPr/>
        </p:nvSpPr>
        <p:spPr>
          <a:xfrm>
            <a:off x="3143672" y="2996959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ED8C28"/>
                </a:solidFill>
                <a:latin typeface="MatrixSchedule" panose="00000400000000000000" pitchFamily="2" charset="2"/>
              </a:rPr>
              <a:t>26   Parties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F261CC-1CFB-29CF-A9CD-D43A1416EF7F}"/>
              </a:ext>
            </a:extLst>
          </p:cNvPr>
          <p:cNvSpPr txBox="1"/>
          <p:nvPr/>
        </p:nvSpPr>
        <p:spPr>
          <a:xfrm>
            <a:off x="3236602" y="3779004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ED8C28"/>
                </a:solidFill>
                <a:latin typeface="MatrixSchedule" panose="00000400000000000000" pitchFamily="2" charset="2"/>
              </a:rPr>
              <a:t>15   food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86B6CD-20DB-603B-9BC3-EA58F8EEFF72}"/>
              </a:ext>
            </a:extLst>
          </p:cNvPr>
          <p:cNvSpPr txBox="1"/>
          <p:nvPr/>
        </p:nvSpPr>
        <p:spPr>
          <a:xfrm>
            <a:off x="3236602" y="4561048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ED8C28"/>
                </a:solidFill>
                <a:latin typeface="MatrixSchedule" panose="00000400000000000000" pitchFamily="2" charset="2"/>
              </a:rPr>
              <a:t>11   snow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5BEEFD-4F49-485A-3061-CE50DFFBA5F9}"/>
              </a:ext>
            </a:extLst>
          </p:cNvPr>
          <p:cNvSpPr txBox="1"/>
          <p:nvPr/>
        </p:nvSpPr>
        <p:spPr>
          <a:xfrm>
            <a:off x="623392" y="2099374"/>
            <a:ext cx="9361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  <a:latin typeface="MatrixSchedule" panose="00000400000000000000" pitchFamily="2" charset="2"/>
              </a:rPr>
              <a:t>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77FA7F-F990-1444-842E-AE9B1F52E710}"/>
              </a:ext>
            </a:extLst>
          </p:cNvPr>
          <p:cNvSpPr txBox="1"/>
          <p:nvPr/>
        </p:nvSpPr>
        <p:spPr>
          <a:xfrm>
            <a:off x="572947" y="3435188"/>
            <a:ext cx="9361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  <a:latin typeface="MatrixSchedule" panose="00000400000000000000" pitchFamily="2" charset="2"/>
              </a:rPr>
              <a:t>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0198F9-E2CB-60E6-17E6-8489929AE0FA}"/>
              </a:ext>
            </a:extLst>
          </p:cNvPr>
          <p:cNvSpPr txBox="1"/>
          <p:nvPr/>
        </p:nvSpPr>
        <p:spPr>
          <a:xfrm>
            <a:off x="10593346" y="2457508"/>
            <a:ext cx="9361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  <a:latin typeface="MatrixSchedule" panose="00000400000000000000" pitchFamily="2" charset="2"/>
              </a:rPr>
              <a:t>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3E44F2-68E5-24A7-313F-07855C4DAA69}"/>
              </a:ext>
            </a:extLst>
          </p:cNvPr>
          <p:cNvSpPr txBox="1"/>
          <p:nvPr/>
        </p:nvSpPr>
        <p:spPr>
          <a:xfrm>
            <a:off x="767408" y="5314549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99CC00"/>
                </a:solidFill>
                <a:latin typeface="MatrixSchedule" panose="00000400000000000000" pitchFamily="2" charset="2"/>
              </a:rPr>
              <a:t>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E7D339-49BE-9168-5233-5460B595C4C5}"/>
              </a:ext>
            </a:extLst>
          </p:cNvPr>
          <p:cNvSpPr txBox="1"/>
          <p:nvPr/>
        </p:nvSpPr>
        <p:spPr>
          <a:xfrm>
            <a:off x="10776520" y="5157192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99CC00"/>
                </a:solidFill>
                <a:latin typeface="MatrixSchedule" panose="00000400000000000000" pitchFamily="2" charset="2"/>
              </a:rPr>
              <a:t>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1F452C-5F4C-60DF-0130-329EE4788DC7}"/>
              </a:ext>
            </a:extLst>
          </p:cNvPr>
          <p:cNvSpPr txBox="1"/>
          <p:nvPr/>
        </p:nvSpPr>
        <p:spPr>
          <a:xfrm>
            <a:off x="10632504" y="5100500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99CC00"/>
                </a:solidFill>
                <a:latin typeface="MatrixSchedule" panose="00000400000000000000" pitchFamily="2" charset="2"/>
              </a:rPr>
              <a:t>56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9C4F30-8B94-A41E-B949-31D5C3CA4DB6}"/>
              </a:ext>
            </a:extLst>
          </p:cNvPr>
          <p:cNvSpPr txBox="1"/>
          <p:nvPr/>
        </p:nvSpPr>
        <p:spPr>
          <a:xfrm>
            <a:off x="10632504" y="5148612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99CC00"/>
                </a:solidFill>
                <a:latin typeface="MatrixSchedule" panose="00000400000000000000" pitchFamily="2" charset="2"/>
              </a:rPr>
              <a:t>82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5C40F1-D057-A403-D770-E9B458636B15}"/>
              </a:ext>
            </a:extLst>
          </p:cNvPr>
          <p:cNvSpPr txBox="1"/>
          <p:nvPr/>
        </p:nvSpPr>
        <p:spPr>
          <a:xfrm>
            <a:off x="10612925" y="5115334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99CC00"/>
                </a:solidFill>
                <a:latin typeface="MatrixSchedule" panose="00000400000000000000" pitchFamily="2" charset="2"/>
              </a:rPr>
              <a:t>93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6189554-322B-F41D-F053-76DE303F6A70}"/>
              </a:ext>
            </a:extLst>
          </p:cNvPr>
          <p:cNvSpPr txBox="1"/>
          <p:nvPr/>
        </p:nvSpPr>
        <p:spPr>
          <a:xfrm>
            <a:off x="10593346" y="5132106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99CC00"/>
                </a:solidFill>
                <a:latin typeface="MatrixSchedule" panose="00000400000000000000" pitchFamily="2" charset="2"/>
              </a:rPr>
              <a:t>41</a:t>
            </a:r>
          </a:p>
        </p:txBody>
      </p:sp>
      <p:pic>
        <p:nvPicPr>
          <p:cNvPr id="20" name="331912__kevinvg207__wrong-buzzer">
            <a:hlinkClick r:id="" action="ppaction://media"/>
            <a:extLst>
              <a:ext uri="{FF2B5EF4-FFF2-40B4-BE49-F238E27FC236}">
                <a16:creationId xmlns:a16="http://schemas.microsoft.com/office/drawing/2014/main" id="{7870339C-6AE5-A829-D699-BF5A24D01C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40349" y="2557893"/>
            <a:ext cx="406400" cy="406400"/>
          </a:xfrm>
          <a:prstGeom prst="rect">
            <a:avLst/>
          </a:prstGeom>
        </p:spPr>
      </p:pic>
      <p:pic>
        <p:nvPicPr>
          <p:cNvPr id="21" name="528957__beetlemuse__correct-answer-that-s-right">
            <a:hlinkClick r:id="" action="ppaction://media"/>
            <a:extLst>
              <a:ext uri="{FF2B5EF4-FFF2-40B4-BE49-F238E27FC236}">
                <a16:creationId xmlns:a16="http://schemas.microsoft.com/office/drawing/2014/main" id="{D02D256F-3633-2EB8-2557-FF0F21982BE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56283" y="3491621"/>
            <a:ext cx="406400" cy="406400"/>
          </a:xfrm>
          <a:prstGeom prst="rect">
            <a:avLst/>
          </a:prstGeom>
        </p:spPr>
      </p:pic>
      <p:pic>
        <p:nvPicPr>
          <p:cNvPr id="22" name="528957__beetlemuse__correct-answer-that-s-right">
            <a:hlinkClick r:id="" action="ppaction://media"/>
            <a:extLst>
              <a:ext uri="{FF2B5EF4-FFF2-40B4-BE49-F238E27FC236}">
                <a16:creationId xmlns:a16="http://schemas.microsoft.com/office/drawing/2014/main" id="{AF9DDA4E-BC28-1C7A-2846-F935F6BBA90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37499" y="5458048"/>
            <a:ext cx="406400" cy="406400"/>
          </a:xfrm>
          <a:prstGeom prst="rect">
            <a:avLst/>
          </a:prstGeom>
        </p:spPr>
      </p:pic>
      <p:pic>
        <p:nvPicPr>
          <p:cNvPr id="23" name="528957__beetlemuse__correct-answer-that-s-right">
            <a:hlinkClick r:id="" action="ppaction://media"/>
            <a:extLst>
              <a:ext uri="{FF2B5EF4-FFF2-40B4-BE49-F238E27FC236}">
                <a16:creationId xmlns:a16="http://schemas.microsoft.com/office/drawing/2014/main" id="{B996A815-9C60-CE44-E163-20768946321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65764" y="4311580"/>
            <a:ext cx="406400" cy="406400"/>
          </a:xfrm>
          <a:prstGeom prst="rect">
            <a:avLst/>
          </a:prstGeom>
        </p:spPr>
      </p:pic>
      <p:pic>
        <p:nvPicPr>
          <p:cNvPr id="24" name="528957__beetlemuse__correct-answer-that-s-right">
            <a:hlinkClick r:id="" action="ppaction://media"/>
            <a:extLst>
              <a:ext uri="{FF2B5EF4-FFF2-40B4-BE49-F238E27FC236}">
                <a16:creationId xmlns:a16="http://schemas.microsoft.com/office/drawing/2014/main" id="{DB30B223-94B0-AFAC-CC4E-43A0B42EDCD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37585" y="658192"/>
            <a:ext cx="406400" cy="406400"/>
          </a:xfrm>
          <a:prstGeom prst="rect">
            <a:avLst/>
          </a:prstGeom>
        </p:spPr>
      </p:pic>
      <p:pic>
        <p:nvPicPr>
          <p:cNvPr id="25" name="331912__kevinvg207__wrong-buzzer">
            <a:hlinkClick r:id="" action="ppaction://media"/>
            <a:extLst>
              <a:ext uri="{FF2B5EF4-FFF2-40B4-BE49-F238E27FC236}">
                <a16:creationId xmlns:a16="http://schemas.microsoft.com/office/drawing/2014/main" id="{9821BD4B-9EF9-DF36-F811-5F63D79FEC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37585" y="1985531"/>
            <a:ext cx="406400" cy="406400"/>
          </a:xfrm>
          <a:prstGeom prst="rect">
            <a:avLst/>
          </a:prstGeom>
        </p:spPr>
      </p:pic>
      <p:pic>
        <p:nvPicPr>
          <p:cNvPr id="26" name="331912__kevinvg207__wrong-buzzer">
            <a:hlinkClick r:id="" action="ppaction://media"/>
            <a:extLst>
              <a:ext uri="{FF2B5EF4-FFF2-40B4-BE49-F238E27FC236}">
                <a16:creationId xmlns:a16="http://schemas.microsoft.com/office/drawing/2014/main" id="{2D45ACFE-314C-8972-A8E8-593420563B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37499" y="147815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281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9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2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2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72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72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494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94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5" grpId="1"/>
      <p:bldP spid="16" grpId="0"/>
      <p:bldP spid="16" grpId="1"/>
      <p:bldP spid="17" grpId="0"/>
      <p:bldP spid="18" grpId="0"/>
      <p:bldP spid="1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31BF65-AAA4-95AD-5649-6634EE403C74}"/>
              </a:ext>
            </a:extLst>
          </p:cNvPr>
          <p:cNvSpPr txBox="1"/>
          <p:nvPr/>
        </p:nvSpPr>
        <p:spPr>
          <a:xfrm>
            <a:off x="2207568" y="1628801"/>
            <a:ext cx="79208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rgbClr val="ED8C28"/>
                </a:solidFill>
                <a:latin typeface="MatrixSchedule" panose="05000000000000000000" pitchFamily="2" charset="2"/>
              </a:rPr>
              <a:t>Team B Win!</a:t>
            </a:r>
          </a:p>
        </p:txBody>
      </p:sp>
      <p:pic>
        <p:nvPicPr>
          <p:cNvPr id="3" name="Stinger_1-2020-12-16_-_Christmas_Rock_-_www.FesliyanStudios.com_Steve_Oxen">
            <a:hlinkClick r:id="" action="ppaction://media"/>
            <a:extLst>
              <a:ext uri="{FF2B5EF4-FFF2-40B4-BE49-F238E27FC236}">
                <a16:creationId xmlns:a16="http://schemas.microsoft.com/office/drawing/2014/main" id="{1C9211BD-BE41-7674-B669-09A8D6AAE2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16768" y="213285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44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31BF65-AAA4-95AD-5649-6634EE403C74}"/>
              </a:ext>
            </a:extLst>
          </p:cNvPr>
          <p:cNvSpPr txBox="1"/>
          <p:nvPr/>
        </p:nvSpPr>
        <p:spPr>
          <a:xfrm>
            <a:off x="2207568" y="1628801"/>
            <a:ext cx="79208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rgbClr val="ED8C28"/>
                </a:solidFill>
                <a:latin typeface="MatrixSchedule" panose="05000000000000000000" pitchFamily="2" charset="2"/>
              </a:rPr>
              <a:t>FAMILY FORTUNES</a:t>
            </a:r>
          </a:p>
        </p:txBody>
      </p:sp>
      <p:pic>
        <p:nvPicPr>
          <p:cNvPr id="2" name="Faster_Version-2020-12-16_-_Christmas_Rock_-_www.FesliyanStudios.com_Steve_Oxen">
            <a:hlinkClick r:id="" action="ppaction://media"/>
            <a:extLst>
              <a:ext uri="{FF2B5EF4-FFF2-40B4-BE49-F238E27FC236}">
                <a16:creationId xmlns:a16="http://schemas.microsoft.com/office/drawing/2014/main" id="{EE47D84F-52E5-FBA9-6203-A6B0DF909BD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8205"/>
                  <p14:fade out="2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36848" y="191683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54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912EC1E058FD4B9A7424F73AB7E14B" ma:contentTypeVersion="16" ma:contentTypeDescription="Create a new document." ma:contentTypeScope="" ma:versionID="914eb73d749e36ad184a3ea7464121b7">
  <xsd:schema xmlns:xsd="http://www.w3.org/2001/XMLSchema" xmlns:xs="http://www.w3.org/2001/XMLSchema" xmlns:p="http://schemas.microsoft.com/office/2006/metadata/properties" xmlns:ns2="044e762c-f06b-497d-8464-351a24dee1af" xmlns:ns3="d3885260-8570-4416-b703-57c58a95ae32" targetNamespace="http://schemas.microsoft.com/office/2006/metadata/properties" ma:root="true" ma:fieldsID="7c0896cee506bc076ac5273616881419" ns2:_="" ns3:_="">
    <xsd:import namespace="044e762c-f06b-497d-8464-351a24dee1af"/>
    <xsd:import namespace="d3885260-8570-4416-b703-57c58a95ae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4e762c-f06b-497d-8464-351a24dee1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80601c6-e36b-485e-b952-675fefd9845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885260-8570-4416-b703-57c58a95ae32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ffb260c-c0ab-47c9-9012-6b57143f7e47}" ma:internalName="TaxCatchAll" ma:showField="CatchAllData" ma:web="d3885260-8570-4416-b703-57c58a95ae3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44e762c-f06b-497d-8464-351a24dee1af">
      <Terms xmlns="http://schemas.microsoft.com/office/infopath/2007/PartnerControls"/>
    </lcf76f155ced4ddcb4097134ff3c332f>
    <TaxCatchAll xmlns="d3885260-8570-4416-b703-57c58a95ae32" xsi:nil="true"/>
  </documentManagement>
</p:properties>
</file>

<file path=customXml/itemProps1.xml><?xml version="1.0" encoding="utf-8"?>
<ds:datastoreItem xmlns:ds="http://schemas.openxmlformats.org/officeDocument/2006/customXml" ds:itemID="{8C4863EF-DAD9-4B58-8553-C7E858447804}"/>
</file>

<file path=customXml/itemProps2.xml><?xml version="1.0" encoding="utf-8"?>
<ds:datastoreItem xmlns:ds="http://schemas.openxmlformats.org/officeDocument/2006/customXml" ds:itemID="{CB445460-EFC3-4A8A-9C7E-0718AC3FE02A}"/>
</file>

<file path=customXml/itemProps3.xml><?xml version="1.0" encoding="utf-8"?>
<ds:datastoreItem xmlns:ds="http://schemas.openxmlformats.org/officeDocument/2006/customXml" ds:itemID="{13BF16EE-3ABF-46B5-AE16-858B9631DAB6}"/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47</Words>
  <Application>Microsoft Office PowerPoint</Application>
  <PresentationFormat>Widescreen</PresentationFormat>
  <Paragraphs>25</Paragraphs>
  <Slides>7</Slides>
  <Notes>0</Notes>
  <HiddenSlides>0</HiddenSlides>
  <MMClips>13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Times</vt:lpstr>
      <vt:lpstr>MatrixSchedule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Orion Consulting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 Hoover</dc:creator>
  <cp:lastModifiedBy>Lesley Crawford</cp:lastModifiedBy>
  <cp:revision>46</cp:revision>
  <dcterms:created xsi:type="dcterms:W3CDTF">2006-10-14T12:27:24Z</dcterms:created>
  <dcterms:modified xsi:type="dcterms:W3CDTF">2022-07-13T08:50:19Z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0x010100523A42D832A061469DD7B59F44EB543A</vt:lpwstr>
  </property>
</Properties>
</file>