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9265"/>
    <a:srgbClr val="128C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0C6D05-31BD-45B6-9159-9C3337B26058}" v="1" dt="2025-08-01T09:03:20.9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McDowall" userId="47afe360-2372-4444-a52e-9838209310a3" providerId="ADAL" clId="{F60C6D05-31BD-45B6-9159-9C3337B26058}"/>
    <pc:docChg chg="custSel modSld">
      <pc:chgData name="Elizabeth McDowall" userId="47afe360-2372-4444-a52e-9838209310a3" providerId="ADAL" clId="{F60C6D05-31BD-45B6-9159-9C3337B26058}" dt="2025-08-01T09:07:53.542" v="320" actId="1076"/>
      <pc:docMkLst>
        <pc:docMk/>
      </pc:docMkLst>
      <pc:sldChg chg="addSp delSp modSp mod">
        <pc:chgData name="Elizabeth McDowall" userId="47afe360-2372-4444-a52e-9838209310a3" providerId="ADAL" clId="{F60C6D05-31BD-45B6-9159-9C3337B26058}" dt="2025-08-01T09:07:53.542" v="320" actId="1076"/>
        <pc:sldMkLst>
          <pc:docMk/>
          <pc:sldMk cId="263196998" sldId="256"/>
        </pc:sldMkLst>
        <pc:spChg chg="del">
          <ac:chgData name="Elizabeth McDowall" userId="47afe360-2372-4444-a52e-9838209310a3" providerId="ADAL" clId="{F60C6D05-31BD-45B6-9159-9C3337B26058}" dt="2025-08-01T09:03:04.634" v="1"/>
          <ac:spMkLst>
            <pc:docMk/>
            <pc:sldMk cId="263196998" sldId="256"/>
            <ac:spMk id="13" creationId="{F7580991-7829-74AD-B2D5-8D2FED9E44AB}"/>
          </ac:spMkLst>
        </pc:spChg>
        <pc:spChg chg="add mod">
          <ac:chgData name="Elizabeth McDowall" userId="47afe360-2372-4444-a52e-9838209310a3" providerId="ADAL" clId="{F60C6D05-31BD-45B6-9159-9C3337B26058}" dt="2025-08-01T09:07:53.542" v="320" actId="1076"/>
          <ac:spMkLst>
            <pc:docMk/>
            <pc:sldMk cId="263196998" sldId="256"/>
            <ac:spMk id="14" creationId="{27D316B6-D148-201B-4FC4-6B4EDBA6B710}"/>
          </ac:spMkLst>
        </pc:spChg>
        <pc:picChg chg="mod">
          <ac:chgData name="Elizabeth McDowall" userId="47afe360-2372-4444-a52e-9838209310a3" providerId="ADAL" clId="{F60C6D05-31BD-45B6-9159-9C3337B26058}" dt="2025-08-01T09:07:47.150" v="319" actId="1035"/>
          <ac:picMkLst>
            <pc:docMk/>
            <pc:sldMk cId="263196998" sldId="256"/>
            <ac:picMk id="11" creationId="{90ECE917-4094-21E0-9BF6-5F2C8611292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36405-9209-ABE5-0FE6-26FCBCD9C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3BDE21-25A1-F26C-B5A4-2E5BF19B53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CBA97-5395-55B3-088D-8807972A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31181-EB72-0FD4-96DA-CD85C59B4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2503A7-8DAF-C492-EEE4-50E9186E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402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8FD5C-C781-9DD5-C579-E24CEA79F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A796A6-D1BF-5BAD-0892-785A0A0984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A27D3-207D-FFC8-ACB9-7EA675EE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B3C83-AB18-D39E-7978-1292F716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0A57E-1B60-80D4-4D30-E0904270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627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D84849-5CB8-83D3-E34E-0F4F28178B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B33F80-A491-B317-016B-A044F5BBB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F99A3-11DD-AA23-DD4B-C1EB43977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C573B-D6A4-BF79-8BDB-F197B9175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ED18BF-A48D-3D3B-12D9-644AD61FF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180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AF601-E752-805A-A633-D72D88532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8BCD7-E77E-951A-D43B-CB8836E52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1BF8C-23AC-5261-1AF4-E35A9925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BF511-90F3-03C8-A425-7E5F7195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244C0-A0F5-8055-465A-515009145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44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54A84-3EDE-7507-FAD6-24F2CF29E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AC37E0-B6B9-F463-4F8D-F0932320C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7BC03-6E5F-0653-A3DD-7ABB43F9D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A64D2-C7EA-1FA2-6C42-A97366913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4D514-4E2E-95DF-004A-5CDC394E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81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53813-1CA1-F1B0-9496-381DB55D5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BAF49-33AC-5BC4-B200-EA389759BF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282378-9EC3-2EF1-DE3B-DD20CAB543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31F242-9DAA-4977-C50A-B41CFC76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3D6ED6-8E46-43E5-58DC-F659CADB8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030A5B-0B10-6D94-9824-66C872594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08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2D62-6CEB-AAD1-A470-216D3B541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64916-0529-1A93-94DF-326FCF042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2DDB85-BD46-739C-7B84-E5FDF0AC6F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A32998-0028-2BB7-5760-A180364FE5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50B605-8AE1-669B-88D2-100BE5F820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EC7E07-989E-A43F-77E0-B4BD835FF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4234A8-D3F8-FA0C-8C60-85EE514D4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17DDE5-B190-600A-1EE6-919C761A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283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471BB-FE16-AB83-F97A-BA4066928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57F168-E34B-F852-3023-F9347F60B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E2C638-4F59-4F8F-6880-D7713919B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44900E-C979-0034-F551-D1F3EDB1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378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179FF6-9800-6AFD-58AF-B888D7A16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A06575-161C-EAEF-18CE-5A2256577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0D5C90-74F1-38F6-3EAC-CD18C7591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79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092D-7C71-033E-193F-8D0FB5F1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B4BAA-21C7-4DF9-7539-3ABB80678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D71FF-1B62-318D-D1A1-801846432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9B0199-E8EA-CA75-DA30-FC5DB756F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613E52-83D1-CC3E-BAD1-6333D7C27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447ED5-7E9D-CA87-B2FD-7CEABA3D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09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E7B87-5933-D994-5A6C-F297B8541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32DED5-6972-84A5-EA2A-E342399215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E53233-F804-B50D-188A-31F09DA76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39A05E-0809-E487-8832-671EE2E11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E25174-A67E-BE8C-AD49-79D506D0E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98DC9-B970-93E2-07F0-AE6A04443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69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5E0831-04B5-B0E0-5BBC-04897F742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984C5-472B-D35E-3498-B12DB4AF7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3E221E-C109-546F-B5A1-1E8EC0358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0F6AB9-12CE-471A-8DBA-E661EEC6B6CB}" type="datetimeFigureOut">
              <a:rPr lang="en-GB" smtClean="0"/>
              <a:t>01/08/2025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802A0-A690-5378-99A5-168EF3929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93895-4542-CE01-E5A7-BA707E93C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6EE3D5-5081-4514-B7DF-F3A712EC83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27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sheep in a field&#10;&#10;AI-generated content may be incorrect.">
            <a:extLst>
              <a:ext uri="{FF2B5EF4-FFF2-40B4-BE49-F238E27FC236}">
                <a16:creationId xmlns:a16="http://schemas.microsoft.com/office/drawing/2014/main" id="{C7DB8206-2CF6-D957-146D-3DAFB998F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C7BDD5D-E896-5CC1-0A70-141CCF952BFB}"/>
              </a:ext>
            </a:extLst>
          </p:cNvPr>
          <p:cNvSpPr txBox="1"/>
          <p:nvPr/>
        </p:nvSpPr>
        <p:spPr>
          <a:xfrm>
            <a:off x="99361" y="6062838"/>
            <a:ext cx="2100943" cy="756000"/>
          </a:xfrm>
          <a:prstGeom prst="rect">
            <a:avLst/>
          </a:prstGeom>
          <a:solidFill>
            <a:srgbClr val="139265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7" name="Picture 6" descr="A close up of a logo&#10;&#10;AI-generated content may be incorrect.">
            <a:extLst>
              <a:ext uri="{FF2B5EF4-FFF2-40B4-BE49-F238E27FC236}">
                <a16:creationId xmlns:a16="http://schemas.microsoft.com/office/drawing/2014/main" id="{8ACDC49C-BC6B-3BD9-A66F-B1A50FCA3E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605" y="6253215"/>
            <a:ext cx="1177427" cy="375246"/>
          </a:xfrm>
          <a:prstGeom prst="rect">
            <a:avLst/>
          </a:prstGeom>
        </p:spPr>
      </p:pic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90F3372-78A4-540F-42F2-292580BD6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6" y="5902321"/>
            <a:ext cx="1831578" cy="1077034"/>
          </a:xfrm>
          <a:prstGeom prst="rect">
            <a:avLst/>
          </a:prstGeom>
        </p:spPr>
      </p:pic>
      <p:pic>
        <p:nvPicPr>
          <p:cNvPr id="11" name="Picture 10" descr="A black and white rectangular sign with text&#10;&#10;AI-generated content may be incorrect.">
            <a:extLst>
              <a:ext uri="{FF2B5EF4-FFF2-40B4-BE49-F238E27FC236}">
                <a16:creationId xmlns:a16="http://schemas.microsoft.com/office/drawing/2014/main" id="{90ECE917-4094-21E0-9BF6-5F2C861129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33" y="-121625"/>
            <a:ext cx="5761364" cy="21605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D316B6-D148-201B-4FC4-6B4EDBA6B710}"/>
              </a:ext>
            </a:extLst>
          </p:cNvPr>
          <p:cNvSpPr txBox="1"/>
          <p:nvPr/>
        </p:nvSpPr>
        <p:spPr>
          <a:xfrm>
            <a:off x="1854281" y="1812591"/>
            <a:ext cx="8274867" cy="2333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 sz="5400" b="1" dirty="0"/>
              <a:t>You are invited to join us!</a:t>
            </a:r>
          </a:p>
          <a:p>
            <a:pPr algn="ctr">
              <a:lnSpc>
                <a:spcPct val="110000"/>
              </a:lnSpc>
            </a:pPr>
            <a:r>
              <a:rPr lang="en-GB" sz="2000" b="1" i="1" dirty="0"/>
              <a:t>Fill with your own details, e.g. </a:t>
            </a:r>
            <a:r>
              <a:rPr lang="en-GB" sz="4000" b="1" i="1" dirty="0"/>
              <a:t>Date…</a:t>
            </a:r>
          </a:p>
          <a:p>
            <a:pPr algn="ctr">
              <a:lnSpc>
                <a:spcPct val="110000"/>
              </a:lnSpc>
            </a:pPr>
            <a:r>
              <a:rPr lang="en-GB" sz="4000" b="1" dirty="0"/>
              <a:t>…</a:t>
            </a:r>
            <a:r>
              <a:rPr lang="en-GB" sz="4000" b="1" i="1" dirty="0"/>
              <a:t>Church name/town or postcode</a:t>
            </a:r>
          </a:p>
        </p:txBody>
      </p:sp>
    </p:spTree>
    <p:extLst>
      <p:ext uri="{BB962C8B-B14F-4D97-AF65-F5344CB8AC3E}">
        <p14:creationId xmlns:p14="http://schemas.microsoft.com/office/powerpoint/2010/main" val="263196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8E6A925685574DA5840159E942476B" ma:contentTypeVersion="16" ma:contentTypeDescription="Create a new document." ma:contentTypeScope="" ma:versionID="5c7bbfeee1c860094c512296a78543c6">
  <xsd:schema xmlns:xsd="http://www.w3.org/2001/XMLSchema" xmlns:xs="http://www.w3.org/2001/XMLSchema" xmlns:p="http://schemas.microsoft.com/office/2006/metadata/properties" xmlns:ns2="eb0291fd-b6d1-44b2-b044-21ea31ba3323" xmlns:ns3="02c979a4-567f-4c15-b099-69d0c5f2f77a" targetNamespace="http://schemas.microsoft.com/office/2006/metadata/properties" ma:root="true" ma:fieldsID="6b6a6f5d636449ee098eca981b44fc02" ns2:_="" ns3:_="">
    <xsd:import namespace="eb0291fd-b6d1-44b2-b044-21ea31ba3323"/>
    <xsd:import namespace="02c979a4-567f-4c15-b099-69d0c5f2f7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291fd-b6d1-44b2-b044-21ea31ba33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80601c6-e36b-485e-b952-675fefd984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979a4-567f-4c15-b099-69d0c5f2f7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c78a8e7-2cce-419b-8c00-8d92b2b1957d}" ma:internalName="TaxCatchAll" ma:showField="CatchAllData" ma:web="02c979a4-567f-4c15-b099-69d0c5f2f7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c979a4-567f-4c15-b099-69d0c5f2f77a" xsi:nil="true"/>
    <lcf76f155ced4ddcb4097134ff3c332f xmlns="eb0291fd-b6d1-44b2-b044-21ea31ba332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0AE01AA-4329-43F6-B1B2-64290700711E}"/>
</file>

<file path=customXml/itemProps2.xml><?xml version="1.0" encoding="utf-8"?>
<ds:datastoreItem xmlns:ds="http://schemas.openxmlformats.org/officeDocument/2006/customXml" ds:itemID="{F51F3BB0-B3A2-4F1C-943A-11D4F5E9CF37}"/>
</file>

<file path=customXml/itemProps3.xml><?xml version="1.0" encoding="utf-8"?>
<ds:datastoreItem xmlns:ds="http://schemas.openxmlformats.org/officeDocument/2006/customXml" ds:itemID="{EB4739E9-B0C2-48A3-AFD1-230B462B62DC}"/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Elizabeth McDowall</dc:creator>
  <cp:lastModifiedBy>Elizabeth McDowall</cp:lastModifiedBy>
  <cp:revision>1</cp:revision>
  <dcterms:created xsi:type="dcterms:W3CDTF">2025-08-01T08:51:22Z</dcterms:created>
  <dcterms:modified xsi:type="dcterms:W3CDTF">2025-08-01T09:07:55Z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0x010100DB8E6A925685574DA5840159E942476B</vt:lpwstr>
  </property>
</Properties>
</file>