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7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B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D2952-C8F8-4FA2-B5B9-F5D83F527D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6DB887-B08D-474E-B669-AAD21507A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C20E6-CF1F-4E12-81A1-E1939680C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C04A9-F75D-4819-BF4C-5BCF895DD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722FB-AB62-4F60-B926-8BB2AE265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997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E6BE1-5960-4028-900D-7F7421579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D67649-F976-4400-A6AF-FB8D94359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546259-5E00-467F-A8A4-EED6D11F3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072469-4A8F-45D3-A312-F4E005700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6FA4A-A4B9-47B4-953B-FF1D574F1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095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F0BA19-3C1B-45A4-992A-2E714A8769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455451-73B6-445B-AF5E-FB9DDF1C01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57A6F-4E57-4571-B491-D7E9B38C2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EA296E-6369-4564-92D8-B424CAC31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4AF206-2078-4BF7-BE17-1982EBE42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102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91D75-916B-4F51-A4B9-7AEE6FF2E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65C51-40AE-4032-808A-87E729B76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C48DF-AB3D-4525-AA11-BD1E3DA12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941CB-70B9-49C4-9E2A-FA4E1B5DD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A21F0-2825-4497-9F4E-C2429F80B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347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86A01-5CB1-4FAE-BB51-98CC72CE4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17E19-CC81-4F19-A2A4-4AC02E183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AB839-762E-45A7-852A-39771B142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7C61-67D2-4386-88A1-38935B3CE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8B18C-FB04-4504-A63D-DDB1BE81D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64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565AA-9A12-4181-A06B-382CDA6D0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AB0E96-A8F9-4E96-A87B-F801C9BE33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49F144-2D30-4FE7-AB19-F6E9B2607C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C3CC38-8E8F-40BA-827F-ED6A14B16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CA41EB-FF09-4B8F-9FD0-3B7A643E5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8F4B55-CFE1-4E21-B8E7-5DCF7653F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840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B9874-69DF-41B5-9298-F97C23866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999461-9582-4FB9-8FD6-6F60E7DB3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54E6A9-6CAD-451C-AC7F-750091A85D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560824-E8FC-4F57-B4AA-4D87BA7A4B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430F40-9236-4FE0-A27F-8B2808959E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FAE06E-7C64-4463-B646-5665A773E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8FA281-D183-4845-81FE-47B0A6721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7DA2BE-7AFF-4E8E-A6CF-6A6134F0A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306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4C715-0685-48A1-BE47-64B202391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0A0119-F87D-4170-9B95-4CBA2BE23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4C945-1DBC-416B-B449-D9307EECA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BD3713-2790-44C4-8F7A-DD0F8B17C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5061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266BF1-F87E-46AE-BF30-02E83DB8A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BE3668-8891-49ED-B4A6-057B72A20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42BF61-DA2A-43E0-AE79-7351B5FD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01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93FBF-197D-4522-890B-F57D5514F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E59E9-8E62-4246-B0D4-1CD217DFC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9E0E4A-C22D-4CCA-A1D4-A626DF564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8BD624-3E46-477F-B7BA-D86CA563A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59C32B-2E12-4ED7-8449-94FCB2CA0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CD9F83-3791-450A-B64B-4778ECCC5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070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E56C0-DAFD-4C10-8F18-9DFA6AC24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2C07B2-FC92-488C-A73D-62B90EDD96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C9E6A1-53B8-47C1-A28A-A79F74604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D18555-883E-4237-8BAD-8D8F09BB3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2DD1BE-F97E-4FCE-A2D1-37F5005AF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C30FC7-362D-482E-8982-F7158645A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18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508769-95DE-41FF-ABCB-17F3AD61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1E6A80-7880-4B37-A7FA-7BA82054F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428A0-B2AC-4159-9742-EAE10A4937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C37F5-8053-4270-AFF5-A06CCD366C43}" type="datetimeFigureOut">
              <a:rPr lang="en-GB" smtClean="0"/>
              <a:t>17/01/2022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0639A-00E5-4EC2-9875-750AAE7C9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C51BF-2B6D-4C5A-A471-E805695E8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6EA3C-9836-4175-80D9-5E2490A71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689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BAD649-AA1C-4635-8777-80E5EB8A2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4" y="0"/>
            <a:ext cx="121470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92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7615963" y="607880"/>
            <a:ext cx="3409121" cy="1838739"/>
          </a:xfrm>
          <a:prstGeom prst="wedgeEllipseCallout">
            <a:avLst>
              <a:gd name="adj1" fmla="val -91187"/>
              <a:gd name="adj2" fmla="val 3764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7977967" y="1034380"/>
            <a:ext cx="268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Today you will be with me in paradise.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A84F4B-C857-4FAE-B57A-72EF461E9FCB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is the King of the Jews.</a:t>
            </a:r>
          </a:p>
        </p:txBody>
      </p:sp>
    </p:spTree>
    <p:extLst>
      <p:ext uri="{BB962C8B-B14F-4D97-AF65-F5344CB8AC3E}">
        <p14:creationId xmlns:p14="http://schemas.microsoft.com/office/powerpoint/2010/main" val="908994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0D3F305-FF03-43A0-9F92-70FC6C2DB8F1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is the King of the Jews.</a:t>
            </a:r>
          </a:p>
        </p:txBody>
      </p:sp>
    </p:spTree>
    <p:extLst>
      <p:ext uri="{BB962C8B-B14F-4D97-AF65-F5344CB8AC3E}">
        <p14:creationId xmlns:p14="http://schemas.microsoft.com/office/powerpoint/2010/main" val="3381118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7615963" y="607880"/>
            <a:ext cx="3409121" cy="1838739"/>
          </a:xfrm>
          <a:prstGeom prst="wedgeEllipseCallout">
            <a:avLst>
              <a:gd name="adj1" fmla="val -91187"/>
              <a:gd name="adj2" fmla="val 3764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7977967" y="947699"/>
            <a:ext cx="268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Father, into your hands I commit my life.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A84F4B-C857-4FAE-B57A-72EF461E9FCB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is the King of the Jews.</a:t>
            </a:r>
          </a:p>
        </p:txBody>
      </p:sp>
    </p:spTree>
    <p:extLst>
      <p:ext uri="{BB962C8B-B14F-4D97-AF65-F5344CB8AC3E}">
        <p14:creationId xmlns:p14="http://schemas.microsoft.com/office/powerpoint/2010/main" val="1828005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7615963" y="607880"/>
            <a:ext cx="3409121" cy="1838739"/>
          </a:xfrm>
          <a:prstGeom prst="wedgeEllipseCallout">
            <a:avLst>
              <a:gd name="adj1" fmla="val 84051"/>
              <a:gd name="adj2" fmla="val 11279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7977967" y="947699"/>
            <a:ext cx="268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Jesus was surely a man who did what was right.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A84F4B-C857-4FAE-B57A-72EF461E9FCB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is the King of the Jews.</a:t>
            </a:r>
          </a:p>
        </p:txBody>
      </p:sp>
    </p:spTree>
    <p:extLst>
      <p:ext uri="{BB962C8B-B14F-4D97-AF65-F5344CB8AC3E}">
        <p14:creationId xmlns:p14="http://schemas.microsoft.com/office/powerpoint/2010/main" val="8807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24637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1900030" y="213093"/>
            <a:ext cx="3409121" cy="1838739"/>
          </a:xfrm>
          <a:prstGeom prst="wedgeEllipseCallout">
            <a:avLst>
              <a:gd name="adj1" fmla="val 70641"/>
              <a:gd name="adj2" fmla="val 5146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2262034" y="399140"/>
            <a:ext cx="26851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Father, forgive them. They don’t know what they are doing.</a:t>
            </a:r>
          </a:p>
        </p:txBody>
      </p:sp>
    </p:spTree>
    <p:extLst>
      <p:ext uri="{BB962C8B-B14F-4D97-AF65-F5344CB8AC3E}">
        <p14:creationId xmlns:p14="http://schemas.microsoft.com/office/powerpoint/2010/main" val="661399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797977" y="358188"/>
            <a:ext cx="3409121" cy="1838739"/>
          </a:xfrm>
          <a:prstGeom prst="wedgeEllipseCallout">
            <a:avLst>
              <a:gd name="adj1" fmla="val -73603"/>
              <a:gd name="adj2" fmla="val 6195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1159981" y="506421"/>
            <a:ext cx="26851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He saved others. Let him save himself if he is God’s Messiah!</a:t>
            </a:r>
          </a:p>
        </p:txBody>
      </p:sp>
    </p:spTree>
    <p:extLst>
      <p:ext uri="{BB962C8B-B14F-4D97-AF65-F5344CB8AC3E}">
        <p14:creationId xmlns:p14="http://schemas.microsoft.com/office/powerpoint/2010/main" val="3332809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7947990" y="124239"/>
            <a:ext cx="3409121" cy="1838739"/>
          </a:xfrm>
          <a:prstGeom prst="wedgeEllipseCallout">
            <a:avLst>
              <a:gd name="adj1" fmla="val 73323"/>
              <a:gd name="adj2" fmla="val 15092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8309994" y="494156"/>
            <a:ext cx="268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you are the King of the Jews, save yourself!</a:t>
            </a:r>
          </a:p>
        </p:txBody>
      </p:sp>
    </p:spTree>
    <p:extLst>
      <p:ext uri="{BB962C8B-B14F-4D97-AF65-F5344CB8AC3E}">
        <p14:creationId xmlns:p14="http://schemas.microsoft.com/office/powerpoint/2010/main" val="3670443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0D3F305-FF03-43A0-9F92-70FC6C2DB8F1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This is the King of the Jews.</a:t>
            </a:r>
          </a:p>
        </p:txBody>
      </p:sp>
    </p:spTree>
    <p:extLst>
      <p:ext uri="{BB962C8B-B14F-4D97-AF65-F5344CB8AC3E}">
        <p14:creationId xmlns:p14="http://schemas.microsoft.com/office/powerpoint/2010/main" val="469383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0D3F305-FF03-43A0-9F92-70FC6C2DB8F1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is the King of the Jews.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E68489B9-97A7-4203-AC9B-EC771532C50D}"/>
              </a:ext>
            </a:extLst>
          </p:cNvPr>
          <p:cNvSpPr/>
          <p:nvPr/>
        </p:nvSpPr>
        <p:spPr>
          <a:xfrm>
            <a:off x="1509177" y="371881"/>
            <a:ext cx="3409121" cy="1838739"/>
          </a:xfrm>
          <a:prstGeom prst="wedgeEllipseCallout">
            <a:avLst>
              <a:gd name="adj1" fmla="val -19959"/>
              <a:gd name="adj2" fmla="val 13102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838CE0-4137-4320-8D22-0CB5129FABEF}"/>
              </a:ext>
            </a:extLst>
          </p:cNvPr>
          <p:cNvSpPr txBox="1"/>
          <p:nvPr/>
        </p:nvSpPr>
        <p:spPr>
          <a:xfrm>
            <a:off x="1859697" y="674276"/>
            <a:ext cx="268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Aren’t you the Messiah? Save yourself! Save us!</a:t>
            </a:r>
          </a:p>
        </p:txBody>
      </p:sp>
    </p:spTree>
    <p:extLst>
      <p:ext uri="{BB962C8B-B14F-4D97-AF65-F5344CB8AC3E}">
        <p14:creationId xmlns:p14="http://schemas.microsoft.com/office/powerpoint/2010/main" val="3078699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7334634" y="371880"/>
            <a:ext cx="3409121" cy="1838739"/>
          </a:xfrm>
          <a:prstGeom prst="wedgeEllipseCallout">
            <a:avLst>
              <a:gd name="adj1" fmla="val 17890"/>
              <a:gd name="adj2" fmla="val 12439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7735956" y="816375"/>
            <a:ext cx="26851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Don’t you have any respect for God?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6BAD92-CD0D-4481-903B-892207F9F32F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is the King of the Jews.</a:t>
            </a:r>
          </a:p>
        </p:txBody>
      </p:sp>
    </p:spTree>
    <p:extLst>
      <p:ext uri="{BB962C8B-B14F-4D97-AF65-F5344CB8AC3E}">
        <p14:creationId xmlns:p14="http://schemas.microsoft.com/office/powerpoint/2010/main" val="496176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A60C34-47D4-4266-AE60-97E58F0C24C6}"/>
              </a:ext>
            </a:extLst>
          </p:cNvPr>
          <p:cNvGrpSpPr/>
          <p:nvPr/>
        </p:nvGrpSpPr>
        <p:grpSpPr>
          <a:xfrm>
            <a:off x="4456043" y="864705"/>
            <a:ext cx="3279913" cy="4949687"/>
            <a:chOff x="4456043" y="864705"/>
            <a:chExt cx="3279913" cy="494968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A0D91-FCC2-438B-B294-D22F7EF7A94A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3AE1F35-2D00-44CF-B086-6ED883C2B0E2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6E884-D5F9-4FB1-B06F-436D786CAB63}"/>
              </a:ext>
            </a:extLst>
          </p:cNvPr>
          <p:cNvGrpSpPr/>
          <p:nvPr/>
        </p:nvGrpSpPr>
        <p:grpSpPr>
          <a:xfrm>
            <a:off x="1321904" y="2792897"/>
            <a:ext cx="2282687" cy="3021495"/>
            <a:chOff x="4456043" y="864705"/>
            <a:chExt cx="3279913" cy="494968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2068D14-C08E-46B7-BD3F-C5D004D036FF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2256020-A0FF-4EFB-81AA-4BC095E11D1B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25DB57C-F85E-46E9-BF00-FF14DED3D6CA}"/>
              </a:ext>
            </a:extLst>
          </p:cNvPr>
          <p:cNvGrpSpPr/>
          <p:nvPr/>
        </p:nvGrpSpPr>
        <p:grpSpPr>
          <a:xfrm>
            <a:off x="8511208" y="2792896"/>
            <a:ext cx="2282687" cy="3021495"/>
            <a:chOff x="4456043" y="864705"/>
            <a:chExt cx="3279913" cy="49496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6AB0EC-B223-4B39-8669-738F943210C5}"/>
                </a:ext>
              </a:extLst>
            </p:cNvPr>
            <p:cNvSpPr/>
            <p:nvPr/>
          </p:nvSpPr>
          <p:spPr>
            <a:xfrm>
              <a:off x="5618921" y="864705"/>
              <a:ext cx="954157" cy="4949687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E201C9-3AA9-4A4E-BA0C-4F872F55E064}"/>
                </a:ext>
              </a:extLst>
            </p:cNvPr>
            <p:cNvSpPr/>
            <p:nvPr/>
          </p:nvSpPr>
          <p:spPr>
            <a:xfrm>
              <a:off x="4456043" y="2410240"/>
              <a:ext cx="3279913" cy="94421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7BA44A0A-3429-41D1-A9DF-7E8FAD219AEE}"/>
              </a:ext>
            </a:extLst>
          </p:cNvPr>
          <p:cNvSpPr/>
          <p:nvPr/>
        </p:nvSpPr>
        <p:spPr>
          <a:xfrm>
            <a:off x="7384774" y="371880"/>
            <a:ext cx="3409121" cy="1838739"/>
          </a:xfrm>
          <a:prstGeom prst="wedgeEllipseCallout">
            <a:avLst>
              <a:gd name="adj1" fmla="val 15208"/>
              <a:gd name="adj2" fmla="val 12495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0A1-955D-4F32-9233-1A252F69CBBF}"/>
              </a:ext>
            </a:extLst>
          </p:cNvPr>
          <p:cNvSpPr txBox="1"/>
          <p:nvPr/>
        </p:nvSpPr>
        <p:spPr>
          <a:xfrm>
            <a:off x="7716187" y="701264"/>
            <a:ext cx="2685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Jesus, remember me when you come into your kingdom.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A84F4B-C857-4FAE-B57A-72EF461E9FCB}"/>
              </a:ext>
            </a:extLst>
          </p:cNvPr>
          <p:cNvSpPr txBox="1"/>
          <p:nvPr/>
        </p:nvSpPr>
        <p:spPr>
          <a:xfrm>
            <a:off x="5013959" y="1043608"/>
            <a:ext cx="2164079" cy="830997"/>
          </a:xfrm>
          <a:prstGeom prst="rect">
            <a:avLst/>
          </a:prstGeom>
          <a:solidFill>
            <a:srgbClr val="B1BEC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is the King of the Jews.</a:t>
            </a:r>
          </a:p>
        </p:txBody>
      </p:sp>
    </p:spTree>
    <p:extLst>
      <p:ext uri="{BB962C8B-B14F-4D97-AF65-F5344CB8AC3E}">
        <p14:creationId xmlns:p14="http://schemas.microsoft.com/office/powerpoint/2010/main" val="742349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912EC1E058FD4B9A7424F73AB7E14B" ma:contentTypeVersion="13" ma:contentTypeDescription="Create a new document." ma:contentTypeScope="" ma:versionID="f84db73678ba86b6cda1afbcb180674f">
  <xsd:schema xmlns:xsd="http://www.w3.org/2001/XMLSchema" xmlns:xs="http://www.w3.org/2001/XMLSchema" xmlns:p="http://schemas.microsoft.com/office/2006/metadata/properties" xmlns:ns2="044e762c-f06b-497d-8464-351a24dee1af" xmlns:ns3="d3885260-8570-4416-b703-57c58a95ae32" targetNamespace="http://schemas.microsoft.com/office/2006/metadata/properties" ma:root="true" ma:fieldsID="069f34739283894166a09fca8e76c48e" ns2:_="" ns3:_="">
    <xsd:import namespace="044e762c-f06b-497d-8464-351a24dee1af"/>
    <xsd:import namespace="d3885260-8570-4416-b703-57c58a95ae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e762c-f06b-497d-8464-351a24dee1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85260-8570-4416-b703-57c58a95ae3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503F94-EF85-4893-86DD-46CD0E35AAE3}"/>
</file>

<file path=customXml/itemProps2.xml><?xml version="1.0" encoding="utf-8"?>
<ds:datastoreItem xmlns:ds="http://schemas.openxmlformats.org/officeDocument/2006/customXml" ds:itemID="{70345025-14E3-4277-BFB8-8459AF7E30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079F82-22D0-4568-976E-0814783F0975}">
  <ds:schemaRefs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3cd55ffc-83fe-4124-8401-0186d6c46da7"/>
    <ds:schemaRef ds:uri="3dbd764a-314b-4ddd-8961-925afed5a586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163</Words>
  <Application>Microsoft Office PowerPoint</Application>
  <PresentationFormat>Widescreen</PresentationFormat>
  <Paragraphs>17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Crawford</dc:creator>
  <cp:lastModifiedBy>Lesley Crawford</cp:lastModifiedBy>
  <cp:revision>1</cp:revision>
  <dcterms:created xsi:type="dcterms:W3CDTF">2022-01-17T14:39:51Z</dcterms:created>
  <dcterms:modified xsi:type="dcterms:W3CDTF">2022-01-17T15:10:59Z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0x0101006A912EC1E058FD4B9A7424F73AB7E14B</vt:lpwstr>
  </property>
</Properties>
</file>