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Calibri Light" panose="020F0302020204030204" pitchFamily="34" charset="0"/>
      <p:regular r:id="rId10"/>
      <p:italic r:id="rId11"/>
    </p:embeddedFont>
    <p:embeddedFont>
      <p:font typeface="Ludicrous" panose="00000504000000000004" pitchFamily="50" charset="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5.fntdata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BD42D-E681-4A68-8062-F3ECA8B254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D99F97-6073-4701-98B6-6FA7B57BA0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3A7BE-F017-4D4B-B132-6A33CE49A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DD8AAB-5608-4E87-861B-D69408D79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97DA55-5D35-4E88-A4A6-DDBD5D456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20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F8E65-8A67-4F54-A470-988C33952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180A3-7F4F-47AD-936C-46D86137AF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28F33-DD11-4E7E-BCA6-D692C4218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FA3583-CEC8-4DCA-B40C-0ACDD3653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D4813-F833-48E7-914E-8CE008F4D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855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621B25-C533-409B-99F4-95248079E9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13F3D2-1BB2-49EF-A29D-F807900908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74364-D5D6-4055-9341-FB1CC3B90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2AC89-03D3-4DD6-9593-FD8498E4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B082B2-ABA7-4A5E-B14E-AEF673897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371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AFDC9-F1DA-41F4-8C24-A405759C4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32963-0213-4819-9096-0E47D6C3A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348BA4-AD55-4618-91CB-224AC2C56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39D3B-B28E-405D-BCAB-66053A0C0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C52B5-2DB8-457C-ABCE-FE233276D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9912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93814-165E-47C4-80B1-81EBCF42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CD5155-41E8-4C9E-B671-10B1D5F6C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B7C9C8-4173-4132-AF07-801118FEE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C2DC9-E65B-4FD0-B4C3-AFB4EB9C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85BE3-E816-4797-9C56-75D824501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530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DEAC8-06EF-437E-974A-1468ACD7E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F6F3A-3738-46EA-9BCC-0B48231106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C3D3FF-5BCC-4A77-98A1-AB563F23F4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07A8F4-68BB-44AD-ABD0-22D1FCED2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1392E2-AF93-4EEE-90E2-815B6930C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53D9F3-D284-4575-9D40-9FA48F7DE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916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FDD34-CC92-478C-82E9-69F7FBCC3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D2AF9D-4416-49FD-949A-24E2182A4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CFDE42-2651-4D55-8A30-12DA7E0816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CCB3D4-A127-4C6C-9B16-5FBC458726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C7B1C8-6BEB-44EC-908B-D87A2D1ECC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DDFE15-6966-4960-9CA9-88D01B649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C2E8A6-3AB1-44FF-A58E-25C98163D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5FE382-65F4-4695-B054-10175669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163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34A74-B22D-45D6-A9BC-0A6D5D34B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20EF41-5EED-4D35-A448-F671EEAAE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3E9604-F1F4-4360-93C4-958408B8E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6F6764-D250-467A-A6CD-0FAC2DEDA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162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3CC257-D199-4433-B858-60A56A13D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4B354C-4F8D-419B-8210-26E427BEB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57FECA-C889-4C8C-879A-E3BE29746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62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FFD9C-EB41-481E-A84B-F9E35BC23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4FE01F-0F26-40BF-90E4-B38852DB4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F72603-0286-4C3C-B907-E2DC67210F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EA90E9-A0CB-4975-BB46-66A089277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E2BA-8F85-4D21-8CA5-6FBD94EFC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F8A23D-9041-4E12-891A-9499B3B73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5842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706FA-9338-4930-A05B-7074D91D3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794158-BD4D-4EB8-B0B6-FD8C69F951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DB9E9-A1D8-4AF5-89CF-3A83181247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99763F-68D9-4CA9-8C44-FD4A605D4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92F124-E4CF-47E7-9181-EA0EA5A01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844751-4BA2-47BE-9F18-54750CB9E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65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8F1A9F-1C01-4101-9116-BAC8C2F98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253AB2-5DE6-4CCC-91D5-11B9D087A8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CA441-1B22-4330-B1D6-1F1896348F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D0C8D-729A-452E-97B7-5207075D69BA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5A8A69-29F4-48FC-88F4-01C72B4BE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E0EEA-5B7C-4A0B-A149-A092B869A7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21741-0757-47EE-8E3E-94AD972B39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40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CCFCE52B-62E7-4829-86C1-03B50F9FD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09" y="-21016"/>
            <a:ext cx="96042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D013C4-48C0-45CD-A5FD-1E3EB1FD18BF}"/>
              </a:ext>
            </a:extLst>
          </p:cNvPr>
          <p:cNvSpPr txBox="1"/>
          <p:nvPr/>
        </p:nvSpPr>
        <p:spPr>
          <a:xfrm>
            <a:off x="3310762" y="2207173"/>
            <a:ext cx="68107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0" dirty="0">
                <a:latin typeface="Ludicrous" panose="00000504000000000004" pitchFamily="50" charset="0"/>
              </a:rPr>
              <a:t>Barabbas!</a:t>
            </a:r>
          </a:p>
        </p:txBody>
      </p:sp>
    </p:spTree>
    <p:extLst>
      <p:ext uri="{BB962C8B-B14F-4D97-AF65-F5344CB8AC3E}">
        <p14:creationId xmlns:p14="http://schemas.microsoft.com/office/powerpoint/2010/main" val="3515963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CCFCE52B-62E7-4829-86C1-03B50F9FD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09" y="-21016"/>
            <a:ext cx="96042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D013C4-48C0-45CD-A5FD-1E3EB1FD18BF}"/>
              </a:ext>
            </a:extLst>
          </p:cNvPr>
          <p:cNvSpPr txBox="1"/>
          <p:nvPr/>
        </p:nvSpPr>
        <p:spPr>
          <a:xfrm>
            <a:off x="2538602" y="1221653"/>
            <a:ext cx="68107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0" dirty="0">
                <a:latin typeface="Ludicrous" panose="00000504000000000004" pitchFamily="50" charset="0"/>
              </a:rPr>
              <a:t>No! Free Barabbas!</a:t>
            </a:r>
          </a:p>
        </p:txBody>
      </p:sp>
    </p:spTree>
    <p:extLst>
      <p:ext uri="{BB962C8B-B14F-4D97-AF65-F5344CB8AC3E}">
        <p14:creationId xmlns:p14="http://schemas.microsoft.com/office/powerpoint/2010/main" val="122893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CCFCE52B-62E7-4829-86C1-03B50F9FD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09" y="-21016"/>
            <a:ext cx="96042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D013C4-48C0-45CD-A5FD-1E3EB1FD18BF}"/>
              </a:ext>
            </a:extLst>
          </p:cNvPr>
          <p:cNvSpPr txBox="1"/>
          <p:nvPr/>
        </p:nvSpPr>
        <p:spPr>
          <a:xfrm>
            <a:off x="2690648" y="1943013"/>
            <a:ext cx="68107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0" dirty="0">
                <a:latin typeface="Ludicrous" panose="00000504000000000004" pitchFamily="50" charset="0"/>
              </a:rPr>
              <a:t>Crucify him!</a:t>
            </a:r>
          </a:p>
        </p:txBody>
      </p:sp>
    </p:spTree>
    <p:extLst>
      <p:ext uri="{BB962C8B-B14F-4D97-AF65-F5344CB8AC3E}">
        <p14:creationId xmlns:p14="http://schemas.microsoft.com/office/powerpoint/2010/main" val="1724740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CCFCE52B-62E7-4829-86C1-03B50F9FD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09" y="-21016"/>
            <a:ext cx="960420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D013C4-48C0-45CD-A5FD-1E3EB1FD18BF}"/>
              </a:ext>
            </a:extLst>
          </p:cNvPr>
          <p:cNvSpPr txBox="1"/>
          <p:nvPr/>
        </p:nvSpPr>
        <p:spPr>
          <a:xfrm>
            <a:off x="2690648" y="1943013"/>
            <a:ext cx="68107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0" dirty="0">
                <a:latin typeface="Ludicrous" panose="00000504000000000004" pitchFamily="50" charset="0"/>
              </a:rPr>
              <a:t>Crucify him!</a:t>
            </a:r>
          </a:p>
        </p:txBody>
      </p:sp>
    </p:spTree>
    <p:extLst>
      <p:ext uri="{BB962C8B-B14F-4D97-AF65-F5344CB8AC3E}">
        <p14:creationId xmlns:p14="http://schemas.microsoft.com/office/powerpoint/2010/main" val="4141963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912EC1E058FD4B9A7424F73AB7E14B" ma:contentTypeVersion="13" ma:contentTypeDescription="Create a new document." ma:contentTypeScope="" ma:versionID="f84db73678ba86b6cda1afbcb180674f">
  <xsd:schema xmlns:xsd="http://www.w3.org/2001/XMLSchema" xmlns:xs="http://www.w3.org/2001/XMLSchema" xmlns:p="http://schemas.microsoft.com/office/2006/metadata/properties" xmlns:ns2="044e762c-f06b-497d-8464-351a24dee1af" xmlns:ns3="d3885260-8570-4416-b703-57c58a95ae32" targetNamespace="http://schemas.microsoft.com/office/2006/metadata/properties" ma:root="true" ma:fieldsID="069f34739283894166a09fca8e76c48e" ns2:_="" ns3:_="">
    <xsd:import namespace="044e762c-f06b-497d-8464-351a24dee1af"/>
    <xsd:import namespace="d3885260-8570-4416-b703-57c58a95ae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4e762c-f06b-497d-8464-351a24dee1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885260-8570-4416-b703-57c58a95ae3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61DFFD-2802-4157-B83D-2ED6F1E39AA5}"/>
</file>

<file path=customXml/itemProps2.xml><?xml version="1.0" encoding="utf-8"?>
<ds:datastoreItem xmlns:ds="http://schemas.openxmlformats.org/officeDocument/2006/customXml" ds:itemID="{059B63E2-28BB-49A4-BFA1-1D12E543E8CC}"/>
</file>

<file path=customXml/itemProps3.xml><?xml version="1.0" encoding="utf-8"?>
<ds:datastoreItem xmlns:ds="http://schemas.openxmlformats.org/officeDocument/2006/customXml" ds:itemID="{6A6CC573-32EC-4269-9F50-1EC883D15EB1}"/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</Words>
  <Application>Microsoft Office PowerPoint</Application>
  <PresentationFormat>Widescreen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Ludicrous</vt:lpstr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Lesley Crawford</dc:creator>
  <cp:lastModifiedBy>Lesley Crawford</cp:lastModifiedBy>
  <cp:revision>1</cp:revision>
  <dcterms:created xsi:type="dcterms:W3CDTF">2022-01-26T14:23:48Z</dcterms:created>
  <dcterms:modified xsi:type="dcterms:W3CDTF">2022-02-01T11:38:39Z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0x0101006A912EC1E058FD4B9A7424F73AB7E14B</vt:lpwstr>
  </property>
</Properties>
</file>