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B80FA-D312-4F29-8CF8-C7BBB069F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148478-C5B8-418E-B758-7B2EF50C5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28004-3D82-4DB5-8D0C-3FB07958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6AD7-28E9-4DD0-B643-66EAB3CC0656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622F0-175E-487A-B591-9692857CB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E7538-5189-4587-8501-19A0A4EB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F008-0C29-4A0C-973A-934D68ACD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72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7766B-AED2-42D2-B76F-1C6481B6C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C95F52-4223-41D7-8982-9543BF801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F8DB3-8395-46C4-A882-415616D80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6AD7-28E9-4DD0-B643-66EAB3CC0656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CDD33-8F35-47E6-9B39-8E11CD54C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0D696-E6F4-48E3-A5F2-9445A96B1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F008-0C29-4A0C-973A-934D68ACD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271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17FBCC-C548-430F-BF3A-ED55B5BC2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F5CC04-DC54-4ED3-A7F1-B40679E44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E8303-764A-46FD-8021-552666B1D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6AD7-28E9-4DD0-B643-66EAB3CC0656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35C21-FC35-4AC9-8680-573502A5F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53B04-4F96-45B5-BF0A-971BDFA6F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F008-0C29-4A0C-973A-934D68ACD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20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7166-11B6-400D-BD19-943213055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2C6E2-2A9C-4D3D-AA00-D68C8F88F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23342-148E-47C7-9328-E47825E7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6AD7-28E9-4DD0-B643-66EAB3CC0656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2BE91-C269-405F-A182-70D3F8900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31D23-1B16-4FED-A203-802F48BF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F008-0C29-4A0C-973A-934D68ACD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62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7B3D-1AA4-48B3-A826-7AECD8F1F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503F3-1A7C-4BA4-BF61-0EC489AE4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C735F-FA28-471E-B228-E6F8339D8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6AD7-28E9-4DD0-B643-66EAB3CC0656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6E909-DC27-4D84-ACC5-2372AC79F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5E6C2-323D-4D79-8A55-6A3DAAEDC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F008-0C29-4A0C-973A-934D68ACD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34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3971F-54BD-4DF6-A68C-ED9B0E2C6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2C77D-DA5F-4890-AF18-0B9A29F163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1B1F4-3A17-45A9-B25E-23CD10D99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6B698-FE60-4E98-8620-F288F4DD1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6AD7-28E9-4DD0-B643-66EAB3CC0656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99E2B-1439-42FB-98CB-33B4C457C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7103B-9DC3-4176-B966-B5389B21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F008-0C29-4A0C-973A-934D68ACD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37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9E0F2-A8DF-42EB-B430-9C83DA52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344A6-96F6-4C64-A8B7-6EEA0776E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C1421-8636-4E4E-AFC6-CBB4237C7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DDA10F-3D79-4AF2-B377-C16FAAAA1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B662B5-D18B-48B9-930A-91E654702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561514-FAEE-471C-A6E2-6D123F5C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6AD7-28E9-4DD0-B643-66EAB3CC0656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7C86CE-7A5C-446F-813A-4AF78D8FA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E70272-23F9-462A-A193-48EAFD17E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F008-0C29-4A0C-973A-934D68ACD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90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8E73D-C9DA-4DB5-8033-6B8D0F63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D61C1-848D-4502-93E4-F6A0CD46E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6AD7-28E9-4DD0-B643-66EAB3CC0656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A47D3-894E-4252-B887-58EB3FFD4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49F09-4B30-47F1-9F51-F67BB906E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F008-0C29-4A0C-973A-934D68ACD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80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01B382-1C63-43FA-A189-33BE472CD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6AD7-28E9-4DD0-B643-66EAB3CC0656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957010-693F-46AD-BBEB-C10F243B0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82F0D-6711-4486-A4FF-FB29837FC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F008-0C29-4A0C-973A-934D68ACD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23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A801C-5524-4A61-B760-BCA2A3684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2C52D-F806-4CBE-96FA-FA4C84227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6A5F8-7B1C-4F22-82F3-F75D43476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AAC25-6201-41A2-847A-349D8296A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6AD7-28E9-4DD0-B643-66EAB3CC0656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BBF87-78BC-4394-AED0-9ABF591DD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CDC32-90EA-4A97-BB9A-838CD56B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F008-0C29-4A0C-973A-934D68ACD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36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61A2E-593A-4B08-B690-95E92749A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F50DA5-9898-4C05-A481-9C60D09290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BF8CB-0204-46B3-A5BF-CFBED6344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9B2A2-B446-4C02-A5A1-AEC2BD01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6AD7-28E9-4DD0-B643-66EAB3CC0656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F5485-4045-4C51-970E-2460CA5C9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D0250-9D0D-45D1-8E24-9243CF3D6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F008-0C29-4A0C-973A-934D68ACD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E05E4A-DF9F-4B01-A6AD-430028FD5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688E9-76C4-4A84-A15F-BF59EE11A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41D3-2994-4F91-A84D-CDF20031A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26AD7-28E9-4DD0-B643-66EAB3CC0656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AAFD6-0B51-4209-A587-9315A7793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272E3-5024-495B-9F33-F289654DA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DF008-0C29-4A0C-973A-934D68ACD7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00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234855C-81E4-472E-98C5-97EC196CA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8FFAB8-70B3-419D-BB90-C4BDA5B5C47A}"/>
              </a:ext>
            </a:extLst>
          </p:cNvPr>
          <p:cNvSpPr txBox="1"/>
          <p:nvPr/>
        </p:nvSpPr>
        <p:spPr>
          <a:xfrm>
            <a:off x="4879910" y="4599992"/>
            <a:ext cx="2724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CDE5A"/>
                </a:solidFill>
                <a:latin typeface="Libre Franklin" panose="00000500000000000000" pitchFamily="2" charset="0"/>
              </a:rPr>
              <a:t>G R O W T H</a:t>
            </a:r>
          </a:p>
        </p:txBody>
      </p:sp>
    </p:spTree>
    <p:extLst>
      <p:ext uri="{BB962C8B-B14F-4D97-AF65-F5344CB8AC3E}">
        <p14:creationId xmlns:p14="http://schemas.microsoft.com/office/powerpoint/2010/main" val="2688296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0311BB0-507C-4207-B4EB-1CD0147AB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82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etter, whiteboard&#10;&#10;Description automatically generated">
            <a:extLst>
              <a:ext uri="{FF2B5EF4-FFF2-40B4-BE49-F238E27FC236}">
                <a16:creationId xmlns:a16="http://schemas.microsoft.com/office/drawing/2014/main" id="{DE9F603D-F995-46CF-A236-7B062D495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65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, whiteboard&#10;&#10;Description automatically generated">
            <a:extLst>
              <a:ext uri="{FF2B5EF4-FFF2-40B4-BE49-F238E27FC236}">
                <a16:creationId xmlns:a16="http://schemas.microsoft.com/office/drawing/2014/main" id="{3C65D33F-5CB0-42D2-8C31-A22D1CEAB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41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A9C3AEA-6F9E-4C28-A8EF-87DD3F7FA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85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6290C48-548E-4534-8D64-28B6451B2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29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011C730-CEC7-4990-BF8E-E9993238D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98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ree, outdoor&#10;&#10;Description automatically generated">
            <a:extLst>
              <a:ext uri="{FF2B5EF4-FFF2-40B4-BE49-F238E27FC236}">
                <a16:creationId xmlns:a16="http://schemas.microsoft.com/office/drawing/2014/main" id="{D302EA14-FA04-42A9-92B1-1FA2E99F1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23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234855C-81E4-472E-98C5-97EC196CA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8FFAB8-70B3-419D-BB90-C4BDA5B5C47A}"/>
              </a:ext>
            </a:extLst>
          </p:cNvPr>
          <p:cNvSpPr txBox="1"/>
          <p:nvPr/>
        </p:nvSpPr>
        <p:spPr>
          <a:xfrm>
            <a:off x="4879910" y="4599992"/>
            <a:ext cx="2724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CDE5A"/>
                </a:solidFill>
                <a:latin typeface="Libre Franklin" panose="00000500000000000000" pitchFamily="2" charset="0"/>
              </a:rPr>
              <a:t>G R O W T H</a:t>
            </a:r>
          </a:p>
        </p:txBody>
      </p:sp>
    </p:spTree>
    <p:extLst>
      <p:ext uri="{BB962C8B-B14F-4D97-AF65-F5344CB8AC3E}">
        <p14:creationId xmlns:p14="http://schemas.microsoft.com/office/powerpoint/2010/main" val="3716754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Libre Franklin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Neville</dc:creator>
  <cp:lastModifiedBy>Sarah Neville</cp:lastModifiedBy>
  <cp:revision>6</cp:revision>
  <dcterms:created xsi:type="dcterms:W3CDTF">2021-05-25T09:24:07Z</dcterms:created>
  <dcterms:modified xsi:type="dcterms:W3CDTF">2021-06-01T10:00:30Z</dcterms:modified>
</cp:coreProperties>
</file>