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66D5E2-E075-E2D3-1B2B-63F47F25BBB4}" v="32" dt="2025-10-13T18:27:17.8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44DB1964-C81C-FB09-370F-10B8044D1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t looking at a question&#10;&#10;AI-generated content may be incorrect.">
            <a:extLst>
              <a:ext uri="{FF2B5EF4-FFF2-40B4-BE49-F238E27FC236}">
                <a16:creationId xmlns:a16="http://schemas.microsoft.com/office/drawing/2014/main" id="{B5120F2D-C5F4-8E11-7BD5-3B9BCCFDD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68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DDD5DE-FA3E-B0CB-BE99-CEE27F2F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88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B4A74-DCF8-00D5-26D4-177734D83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t with a pink background&#10;&#10;AI-generated content may be incorrect.">
            <a:extLst>
              <a:ext uri="{FF2B5EF4-FFF2-40B4-BE49-F238E27FC236}">
                <a16:creationId xmlns:a16="http://schemas.microsoft.com/office/drawing/2014/main" id="{E4C351C9-5D19-0727-B38C-86C29EDDB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04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A8ED-F997-E5B7-F77D-41365B086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t looking at a question&#10;&#10;AI-generated content may be incorrect.">
            <a:extLst>
              <a:ext uri="{FF2B5EF4-FFF2-40B4-BE49-F238E27FC236}">
                <a16:creationId xmlns:a16="http://schemas.microsoft.com/office/drawing/2014/main" id="{FA306A72-3D43-F68E-E8A5-C24FBD1F4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29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95A69-271A-E6FD-3AD7-1CAB96A0A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t looking up at a message&#10;&#10;AI-generated content may be incorrect.">
            <a:extLst>
              <a:ext uri="{FF2B5EF4-FFF2-40B4-BE49-F238E27FC236}">
                <a16:creationId xmlns:a16="http://schemas.microsoft.com/office/drawing/2014/main" id="{68E5BCFD-E753-06EB-3F2B-E78DE0EF3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13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20BAB-5C22-40E1-A5D3-2DD8A1E8E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4B742C-7349-7312-C0DD-7467BBCF9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23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20</cp:revision>
  <dcterms:created xsi:type="dcterms:W3CDTF">2025-10-13T18:24:55Z</dcterms:created>
  <dcterms:modified xsi:type="dcterms:W3CDTF">2025-10-13T18:27:51Z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5ce99c-d803-42c7-b9d2-dbb265556ce8_Enabled">
    <vt:lpwstr>true</vt:lpwstr>
  </property>
  <property fmtid="{D5CDD505-2E9C-101B-9397-08002B2CF9AE}" pid="3" name="MSIP_Label_2a5ce99c-d803-42c7-b9d2-dbb265556ce8_SetDate">
    <vt:lpwstr>2025-10-13T18:25:06Z</vt:lpwstr>
  </property>
  <property fmtid="{D5CDD505-2E9C-101B-9397-08002B2CF9AE}" pid="4" name="MSIP_Label_2a5ce99c-d803-42c7-b9d2-dbb265556ce8_Method">
    <vt:lpwstr>Standard</vt:lpwstr>
  </property>
  <property fmtid="{D5CDD505-2E9C-101B-9397-08002B2CF9AE}" pid="5" name="MSIP_Label_2a5ce99c-d803-42c7-b9d2-dbb265556ce8_Name">
    <vt:lpwstr>General</vt:lpwstr>
  </property>
  <property fmtid="{D5CDD505-2E9C-101B-9397-08002B2CF9AE}" pid="6" name="MSIP_Label_2a5ce99c-d803-42c7-b9d2-dbb265556ce8_SiteId">
    <vt:lpwstr>e3f9fd8d-8b5b-428b-b1be-12e67aec9196</vt:lpwstr>
  </property>
  <property fmtid="{D5CDD505-2E9C-101B-9397-08002B2CF9AE}" pid="7" name="MSIP_Label_2a5ce99c-d803-42c7-b9d2-dbb265556ce8_ActionId">
    <vt:lpwstr>8d7a2306-914a-4704-88c2-102ebb37482c</vt:lpwstr>
  </property>
  <property fmtid="{D5CDD505-2E9C-101B-9397-08002B2CF9AE}" pid="8" name="MSIP_Label_2a5ce99c-d803-42c7-b9d2-dbb265556ce8_ContentBits">
    <vt:lpwstr>0</vt:lpwstr>
  </property>
  <property fmtid="{D5CDD505-2E9C-101B-9397-08002B2CF9AE}" pid="9" name="MSIP_Label_2a5ce99c-d803-42c7-b9d2-dbb265556ce8_Tag">
    <vt:lpwstr>10, 3, 0, 2</vt:lpwstr>
  </property>
</Properties>
</file>