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962D-61BE-4B0E-8365-181BE258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CF2687-699F-4CAC-95CD-509E2042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C8BD-63E4-48EF-AF4C-B09F433BEE56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56308B-06BA-4962-9212-2F415977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D17DC-77EA-4A1A-BA8C-EE113984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7C-18C4-401A-A678-DA7EB8732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11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2A27B-AB8B-47D0-914F-79AA0F2B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A35D-C268-413C-9CCE-929A604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6E11D-482B-43FE-A572-FDCEA885F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C8BD-63E4-48EF-AF4C-B09F433BEE56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13860-697D-4847-B6FB-A3F46DA7B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0109-4460-441F-AF27-DF2226AD8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147C-18C4-401A-A678-DA7EB8732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9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70520DA-549E-4DC9-A4B9-BA0A1BED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5C7058-979A-4467-BC74-763DEE0F529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2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Page</dc:creator>
  <cp:lastModifiedBy>Dave Page</cp:lastModifiedBy>
  <cp:revision>1</cp:revision>
  <dcterms:created xsi:type="dcterms:W3CDTF">2021-06-02T13:33:33Z</dcterms:created>
  <dcterms:modified xsi:type="dcterms:W3CDTF">2021-06-02T13:33:33Z</dcterms:modified>
</cp:coreProperties>
</file>