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Neville" initials="SN" lastIdx="1" clrIdx="0">
    <p:extLst>
      <p:ext uri="{19B8F6BF-5375-455C-9EA6-DF929625EA0E}">
        <p15:presenceInfo xmlns:p15="http://schemas.microsoft.com/office/powerpoint/2012/main" userId="S::Sarah.Neville@suscotland.org.uk::d45ad97c-311f-4d9e-ad4f-9badfc2554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D6C6B-CD0B-4607-BA9C-ABA5EEAA1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A63617-B27F-4951-B161-A82F54D1F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D0D24-64BC-4E2C-BCBF-8CFC8E8F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D283-109E-4716-AC3B-A09D53C73F40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4F755-1A40-42B6-86BE-92EEA0E7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98EBF-4C9A-4497-A929-407F6D742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261D-BB36-4F3F-B7B4-FCA932B9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97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0FDCA-C75B-41CC-9790-4472DE7B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F9F6D5-6EC9-4882-B036-90551B843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6483D-9881-4156-9A56-690D6C3E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D283-109E-4716-AC3B-A09D53C73F40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5756B-B275-46E4-AD8E-4D9A10DAF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093BC-F49D-477C-A73C-B7E602C3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261D-BB36-4F3F-B7B4-FCA932B9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95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9FAB1-F677-44FF-AA1F-F1CCC4080C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66C22-743A-4A29-AA0A-484FEFCA1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41B6F-060C-443B-9F59-D66F9642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D283-109E-4716-AC3B-A09D53C73F40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CE0FF-151F-4BEF-97AA-95F66FB93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87E85-DD2C-4DAE-9990-CC4A4D02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261D-BB36-4F3F-B7B4-FCA932B9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97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D71D8-9E4C-42E6-8387-5EDD30077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07003-6FC7-4F05-9195-81ECA6F19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4ABFE-E76B-45A9-9733-B2C6B9567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D283-109E-4716-AC3B-A09D53C73F40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9ADB9-4B99-4824-BAC1-2B25DEDC8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6B6A2-27A7-49A4-ACB2-12F1CFDA4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261D-BB36-4F3F-B7B4-FCA932B9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19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8AEC9-873B-46CC-8E07-8374FF17B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66EED-2A9C-498A-92DF-9188A0066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FE0F6-E38A-4C5D-BED5-A0489DE3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D283-109E-4716-AC3B-A09D53C73F40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CFAEA-ED82-4482-BFB6-43A24592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C3922-ED14-4F70-B3FB-B862F1563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261D-BB36-4F3F-B7B4-FCA932B9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24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DD6D9-26CA-4027-81C3-CEE2549FE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B2FE0-3DB2-43BE-BCFB-ABAA95B06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0F278-F885-4789-BE63-F8AF62EDF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27608-95F3-4A2A-A7A4-C3DC6937B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D283-109E-4716-AC3B-A09D53C73F40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EB72B-7726-4BF1-B139-7A6175D12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D2574-85C3-45A9-93AF-DA388929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261D-BB36-4F3F-B7B4-FCA932B9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05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DF23-8BE3-4FA4-940D-5F839A7A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A5A6D-EA03-4051-AE9B-46B285209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EF9A4-36E0-48B5-B103-B3DA550B8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8DD82-8D13-4F8B-A046-BC6DCB427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FCA6B0-1B9B-48F6-892E-6A3B10A0C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B57BFC-A8DF-4C56-9212-02A00F603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D283-109E-4716-AC3B-A09D53C73F40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AE09A1-4051-4DCE-9CE5-7D4D1AB86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D9EFFC-6D49-4F0E-BC2A-71523DC68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261D-BB36-4F3F-B7B4-FCA932B9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28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9257A-989A-46EC-B5CF-80B8CEB01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B97E9C-1E79-4F92-9E71-6A7C1C7D9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D283-109E-4716-AC3B-A09D53C73F40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F3F44-3CBF-49E5-B3BE-A5486F0B6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E7731-0B6A-4DC5-8EC8-6E5DBC0F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261D-BB36-4F3F-B7B4-FCA932B9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94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563386-8B86-4E3D-A201-083D879C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D283-109E-4716-AC3B-A09D53C73F40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F32DFD-DC9F-4E33-B069-E9FAE20EC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076F0-74AC-451E-A475-979B518D8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261D-BB36-4F3F-B7B4-FCA932B9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20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EA73-4E7D-477B-8FBE-8922D3B77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2979C-95CD-4E1D-BA36-AD9E4C5C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6044C-A49B-4AFC-9A5F-9B2BA9F15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535F6-C5AB-4894-86F0-F4A8E2591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D283-109E-4716-AC3B-A09D53C73F40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5BB54-1EE9-4267-AD94-18F507AA9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464DA-138B-4417-BAD9-738E7D663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261D-BB36-4F3F-B7B4-FCA932B9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05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F0535-B02B-41A0-BACF-A2F02E32E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36BC4B-B646-4CD9-9BA0-020CFCD69F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13CAC-F3EF-4A67-92E3-7B7374352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B18FB-8822-42B0-8CC7-FDBBE55BB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D283-109E-4716-AC3B-A09D53C73F40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23618-F6B2-46FE-BFA1-00AF0080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2608-BE19-4288-9147-F1F7405DC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261D-BB36-4F3F-B7B4-FCA932B9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96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F40C84-12B7-46C1-A453-961863EB9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48DFA-7784-464E-AD54-3A4F8E47C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EDFBF-F847-42DA-99C4-6AE4EC62A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CD283-109E-4716-AC3B-A09D53C73F40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B328E-390E-427A-9B49-A0070D937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9EDE0-E49C-4031-B362-CBC3BBEF4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C261D-BB36-4F3F-B7B4-FCA932B9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23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10C4694-4710-4B88-89B4-934CF739F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2F447F-E7CC-4BB5-82ED-20BCBD4229D2}"/>
              </a:ext>
            </a:extLst>
          </p:cNvPr>
          <p:cNvSpPr txBox="1"/>
          <p:nvPr/>
        </p:nvSpPr>
        <p:spPr>
          <a:xfrm>
            <a:off x="276836" y="4530163"/>
            <a:ext cx="49327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CDE5C"/>
                </a:solidFill>
                <a:latin typeface="Libre Franklin" panose="00000500000000000000" pitchFamily="2" charset="0"/>
              </a:rPr>
              <a:t>E M O T I O N S</a:t>
            </a:r>
          </a:p>
        </p:txBody>
      </p:sp>
    </p:spTree>
    <p:extLst>
      <p:ext uri="{BB962C8B-B14F-4D97-AF65-F5344CB8AC3E}">
        <p14:creationId xmlns:p14="http://schemas.microsoft.com/office/powerpoint/2010/main" val="53769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10C4694-4710-4B88-89B4-934CF739F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2F447F-E7CC-4BB5-82ED-20BCBD4229D2}"/>
              </a:ext>
            </a:extLst>
          </p:cNvPr>
          <p:cNvSpPr txBox="1"/>
          <p:nvPr/>
        </p:nvSpPr>
        <p:spPr>
          <a:xfrm>
            <a:off x="276836" y="4530163"/>
            <a:ext cx="49327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CDE5C"/>
                </a:solidFill>
                <a:latin typeface="Libre Franklin" panose="00000500000000000000" pitchFamily="2" charset="0"/>
              </a:rPr>
              <a:t>E M O T I O N S</a:t>
            </a:r>
          </a:p>
        </p:txBody>
      </p:sp>
    </p:spTree>
    <p:extLst>
      <p:ext uri="{BB962C8B-B14F-4D97-AF65-F5344CB8AC3E}">
        <p14:creationId xmlns:p14="http://schemas.microsoft.com/office/powerpoint/2010/main" val="1544593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ebsite&#10;&#10;Description automatically generated">
            <a:extLst>
              <a:ext uri="{FF2B5EF4-FFF2-40B4-BE49-F238E27FC236}">
                <a16:creationId xmlns:a16="http://schemas.microsoft.com/office/drawing/2014/main" id="{972C3F75-57BD-40C1-91B5-7781D55DC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0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headphones and holding a carrot&#10;&#10;Description automatically generated with low confidence">
            <a:extLst>
              <a:ext uri="{FF2B5EF4-FFF2-40B4-BE49-F238E27FC236}">
                <a16:creationId xmlns:a16="http://schemas.microsoft.com/office/drawing/2014/main" id="{7DD540D2-0AAB-4B3F-A01E-B803F5D70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96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A3AF149D-AD8C-4293-A914-AF17AC480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1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7E74281-5BC4-4BF5-B530-F1D272EE4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8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E2FBE9CA-19B4-483F-A778-85BC1E56E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9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holding a trophy&#10;&#10;Description automatically generated with low confidence">
            <a:extLst>
              <a:ext uri="{FF2B5EF4-FFF2-40B4-BE49-F238E27FC236}">
                <a16:creationId xmlns:a16="http://schemas.microsoft.com/office/drawing/2014/main" id="{32F964B1-E9C0-4ABF-B13B-ADE4BB84D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3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CAA7CDE-6C06-4265-8877-F86B082AD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5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D718D923-DA88-4738-89AA-A4F282525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71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16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Libre Franklin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Neville</dc:creator>
  <cp:lastModifiedBy>Sarah Neville</cp:lastModifiedBy>
  <cp:revision>8</cp:revision>
  <dcterms:created xsi:type="dcterms:W3CDTF">2021-05-24T13:47:28Z</dcterms:created>
  <dcterms:modified xsi:type="dcterms:W3CDTF">2021-06-01T09:45:03Z</dcterms:modified>
</cp:coreProperties>
</file>