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27CB-6E18-4A2F-940E-099E61C8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4BFF6-4055-4F5C-BD48-AC66B41C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109E-B97C-4A2B-AA01-AAB41677370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12AAD-30AA-49A1-9584-EEEE3B9C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289FB-0459-47B8-90DA-730BB4FB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CBD0-A746-4A03-A97D-379C4EB40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0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F2A371-E765-408E-89D3-072A95FC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DEACC-84F5-4FBD-BCED-D7227C106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7CFF-C495-4368-9141-4C2EF2D3F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4109E-B97C-4A2B-AA01-AAB41677370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81A2-7E3C-417C-ACFA-6F17DE159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6B2B-8997-4B87-8900-A1783DFA6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CBD0-A746-4A03-A97D-379C4EB409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4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EB3866B-9DDB-49A9-A6DB-BA236E03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ECF33D-6D25-4804-82A6-AF70AE72B89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6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Page</dc:creator>
  <cp:lastModifiedBy>Dave Page</cp:lastModifiedBy>
  <cp:revision>1</cp:revision>
  <dcterms:created xsi:type="dcterms:W3CDTF">2021-02-25T09:19:52Z</dcterms:created>
  <dcterms:modified xsi:type="dcterms:W3CDTF">2021-02-25T09:19:52Z</dcterms:modified>
</cp:coreProperties>
</file>