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97295-C381-4BFA-8A92-52538434F814}" v="1" dt="2020-11-26T12:40:15.654"/>
    <p1510:client id="{DAACAAF8-43C7-492E-BADE-2523DE708D28}" v="1" dt="2020-11-26T16:33:09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Hamill" userId="4b5d70ba-7ac6-4a6e-a151-47a5f11811ba" providerId="ADAL" clId="{CD497295-C381-4BFA-8A92-52538434F814}"/>
    <pc:docChg chg="custSel modSld">
      <pc:chgData name="Jenny Hamill" userId="4b5d70ba-7ac6-4a6e-a151-47a5f11811ba" providerId="ADAL" clId="{CD497295-C381-4BFA-8A92-52538434F814}" dt="2020-11-26T12:40:17.861" v="3" actId="962"/>
      <pc:docMkLst>
        <pc:docMk/>
      </pc:docMkLst>
      <pc:sldChg chg="addSp delSp modSp mod">
        <pc:chgData name="Jenny Hamill" userId="4b5d70ba-7ac6-4a6e-a151-47a5f11811ba" providerId="ADAL" clId="{CD497295-C381-4BFA-8A92-52538434F814}" dt="2020-11-26T12:40:17.861" v="3" actId="962"/>
        <pc:sldMkLst>
          <pc:docMk/>
          <pc:sldMk cId="1551644188" sldId="256"/>
        </pc:sldMkLst>
        <pc:picChg chg="del">
          <ac:chgData name="Jenny Hamill" userId="4b5d70ba-7ac6-4a6e-a151-47a5f11811ba" providerId="ADAL" clId="{CD497295-C381-4BFA-8A92-52538434F814}" dt="2020-11-26T12:40:09.056" v="0" actId="478"/>
          <ac:picMkLst>
            <pc:docMk/>
            <pc:sldMk cId="1551644188" sldId="256"/>
            <ac:picMk id="5" creationId="{FDFEAC70-062D-4C60-9456-9AE9B4DAFFB0}"/>
          </ac:picMkLst>
        </pc:picChg>
        <pc:picChg chg="add mod">
          <ac:chgData name="Jenny Hamill" userId="4b5d70ba-7ac6-4a6e-a151-47a5f11811ba" providerId="ADAL" clId="{CD497295-C381-4BFA-8A92-52538434F814}" dt="2020-11-26T12:40:17.861" v="3" actId="962"/>
          <ac:picMkLst>
            <pc:docMk/>
            <pc:sldMk cId="1551644188" sldId="256"/>
            <ac:picMk id="7" creationId="{B6137752-6866-4E68-AA09-06F4BCEA6427}"/>
          </ac:picMkLst>
        </pc:picChg>
      </pc:sldChg>
    </pc:docChg>
  </pc:docChgLst>
  <pc:docChgLst>
    <pc:chgData name="Jenny Hamill" userId="4b5d70ba-7ac6-4a6e-a151-47a5f11811ba" providerId="ADAL" clId="{DAACAAF8-43C7-492E-BADE-2523DE708D28}"/>
    <pc:docChg chg="custSel modSld">
      <pc:chgData name="Jenny Hamill" userId="4b5d70ba-7ac6-4a6e-a151-47a5f11811ba" providerId="ADAL" clId="{DAACAAF8-43C7-492E-BADE-2523DE708D28}" dt="2020-11-26T16:33:11.889" v="3" actId="962"/>
      <pc:docMkLst>
        <pc:docMk/>
      </pc:docMkLst>
      <pc:sldChg chg="addSp delSp modSp mod">
        <pc:chgData name="Jenny Hamill" userId="4b5d70ba-7ac6-4a6e-a151-47a5f11811ba" providerId="ADAL" clId="{DAACAAF8-43C7-492E-BADE-2523DE708D28}" dt="2020-11-26T16:33:11.889" v="3" actId="962"/>
        <pc:sldMkLst>
          <pc:docMk/>
          <pc:sldMk cId="1551644188" sldId="256"/>
        </pc:sldMkLst>
        <pc:picChg chg="add mod">
          <ac:chgData name="Jenny Hamill" userId="4b5d70ba-7ac6-4a6e-a151-47a5f11811ba" providerId="ADAL" clId="{DAACAAF8-43C7-492E-BADE-2523DE708D28}" dt="2020-11-26T16:33:11.889" v="3" actId="962"/>
          <ac:picMkLst>
            <pc:docMk/>
            <pc:sldMk cId="1551644188" sldId="256"/>
            <ac:picMk id="5" creationId="{44854C9E-478B-4061-ACD2-2B3E869C1FCA}"/>
          </ac:picMkLst>
        </pc:picChg>
        <pc:picChg chg="del">
          <ac:chgData name="Jenny Hamill" userId="4b5d70ba-7ac6-4a6e-a151-47a5f11811ba" providerId="ADAL" clId="{DAACAAF8-43C7-492E-BADE-2523DE708D28}" dt="2020-11-26T16:32:42.974" v="0" actId="478"/>
          <ac:picMkLst>
            <pc:docMk/>
            <pc:sldMk cId="1551644188" sldId="256"/>
            <ac:picMk id="7" creationId="{B6137752-6866-4E68-AA09-06F4BCEA64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6065-B1E6-4D02-BFB4-14BBA20F5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363EE-0D67-470F-B0FF-5A95DC5A3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DFA41-DE09-4E69-B305-00B5A10C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0C7C-63F5-4CF1-BB80-23BE5E1074E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1A504-1560-4EFF-B5B4-9D2E56A3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83679-A3D4-4CEF-864D-CBBB1CE6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5502-7350-4931-AD4F-CD1FCA22C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9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C985-F890-491F-839A-1DEA17EB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69AB6-6975-47F8-B58E-4105AC0CA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DB4E3-4244-4035-84D7-01FE0B59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0C7C-63F5-4CF1-BB80-23BE5E1074E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0923F-8B0A-4488-8670-C15BDEF3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ACFF1-A9D4-4695-865F-7A0DAD8D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5502-7350-4931-AD4F-CD1FCA22C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38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FD95FC-7FC6-4A20-9B28-D1B8FBC63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B7189-33C8-4CDD-9781-7B84AA3B1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17574-C493-45A1-B8F5-93F0613BB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0C7C-63F5-4CF1-BB80-23BE5E1074E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DBD28-2ABB-4CC1-BBDD-D3E0BEBD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99F5-377B-4006-B194-D60D3CC3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5502-7350-4931-AD4F-CD1FCA22C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82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F992-40CA-49C9-977B-56765F71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0C3B-04E1-470F-9193-C7DBEACF0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3ABE1-DE71-44FF-B622-D1ACD9F0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0C7C-63F5-4CF1-BB80-23BE5E1074E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97545-69CB-4B86-8DE1-C2FF20A2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3DD42-F0FA-43FE-9B29-7814D34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5502-7350-4931-AD4F-CD1FCA22C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9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5AA1-13F9-4557-8E38-60B0793B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20FEE-331C-49CA-BAAD-50C51F02F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A2FDA-59C3-47FE-B8D0-5A95970F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0C7C-63F5-4CF1-BB80-23BE5E1074E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292C8-CA42-4FEC-9027-FEFCF0F5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05F97-24AE-4BE1-848F-DC666EEC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5502-7350-4931-AD4F-CD1FCA22C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9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C68D-1A1E-4CA3-BE1D-F3D1BCCC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57F8B-A59B-4F73-9F4D-73A242EC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D7033-1DD2-4794-9020-763869331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3C063-7C1D-4EB6-9A92-23577542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0C7C-63F5-4CF1-BB80-23BE5E1074E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1EE6E-5030-4D69-A2D6-35FFB0B1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A69B7-B272-4528-A66B-C2BBB1BE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5502-7350-4931-AD4F-CD1FCA22C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5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7E3BA-51E5-4E15-841B-007E5850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9AB02-E150-4E9D-A250-6F3583877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506F5-6EB0-4074-9BC4-A435435AF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EA858-2F0C-4037-8E3C-8F3EF6254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E1E82-3DCE-40A3-B4FB-3A5C15417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E6E2E-AA43-4AC7-B158-7A2BC86E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0C7C-63F5-4CF1-BB80-23BE5E1074E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E25EB-6D3C-4D1C-9445-4F79DA3A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CFDBF-FAA5-4E07-9FA5-B2E28DE3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5502-7350-4931-AD4F-CD1FCA22C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0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CB9E-1D09-4142-B548-3D03CE48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79A01-32AA-4237-8694-531C37FF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0C7C-63F5-4CF1-BB80-23BE5E1074E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61079-8B86-4EEC-A118-923E7158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2B364-DC99-472C-B5C3-44E9945E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5502-7350-4931-AD4F-CD1FCA22C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9C8A6-301E-4686-99DA-4050F85A2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0C7C-63F5-4CF1-BB80-23BE5E1074E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5B621-93A1-42EB-A425-525A418C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2089C-1090-4C55-A234-F5E5678C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5502-7350-4931-AD4F-CD1FCA22C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6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E08E-22B5-4055-A66F-E939BF76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CCDA7-FDFC-463F-983B-239822066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D6184-FE98-4549-9079-85938B585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97A60-8895-4789-BA78-AA5D4ADC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0C7C-63F5-4CF1-BB80-23BE5E1074E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5A96C-77E0-4837-B792-9197C084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2AB6D-EC9C-4920-AAAE-1EB83E81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5502-7350-4931-AD4F-CD1FCA22C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12D1-58FA-4DC9-82E4-86F03579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B9E8EE-945F-40BE-9EA9-96C13F54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C808A-064C-41C2-9DB0-0B2E06A61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F8F30-EAE1-4368-A158-7E55D736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0C7C-63F5-4CF1-BB80-23BE5E1074E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A41A4-86D6-4943-AB98-47E922BE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445-033A-4CAB-A74E-80EDF083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5502-7350-4931-AD4F-CD1FCA22C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6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49C97-B342-46C5-853C-BD648709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6193-B287-424D-A484-449943D30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956A-B6CB-48E7-B71D-943B9810E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0C7C-63F5-4CF1-BB80-23BE5E1074E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9E27F-1D53-4E2A-B4D2-2E933D96B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9BE2D-E4A7-4B16-95AA-14F07CF58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95502-7350-4931-AD4F-CD1FCA22C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3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E533-64F4-4373-995E-1BD4663A09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28554-44AE-4305-A37F-546A0BAB8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timeline&#10;&#10;Description automatically generated">
            <a:extLst>
              <a:ext uri="{FF2B5EF4-FFF2-40B4-BE49-F238E27FC236}">
                <a16:creationId xmlns:a16="http://schemas.microsoft.com/office/drawing/2014/main" id="{44854C9E-478B-4061-ACD2-2B3E869C1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44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3A2988736554C8B9C8F99887E82B7" ma:contentTypeVersion="11" ma:contentTypeDescription="Create a new document." ma:contentTypeScope="" ma:versionID="7aa923a2b5faaed6e06ef2ce76f2d69f">
  <xsd:schema xmlns:xsd="http://www.w3.org/2001/XMLSchema" xmlns:xs="http://www.w3.org/2001/XMLSchema" xmlns:p="http://schemas.microsoft.com/office/2006/metadata/properties" xmlns:ns2="046ddb95-8a4c-472b-99f6-eb89def33054" xmlns:ns3="cf679f69-e835-42ac-902a-9b26f0d93ac7" targetNamespace="http://schemas.microsoft.com/office/2006/metadata/properties" ma:root="true" ma:fieldsID="b674a33605e074774c67522b9cac9a61" ns2:_="" ns3:_="">
    <xsd:import namespace="046ddb95-8a4c-472b-99f6-eb89def33054"/>
    <xsd:import namespace="cf679f69-e835-42ac-902a-9b26f0d93a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ddb95-8a4c-472b-99f6-eb89def33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79f69-e835-42ac-902a-9b26f0d93a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29E11F-6C45-4D5C-96DB-BD73D0119AC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78BEFD-7296-400A-B191-47465C698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6B2D92-8C58-4577-A840-4EA10A61D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ddb95-8a4c-472b-99f6-eb89def33054"/>
    <ds:schemaRef ds:uri="cf679f69-e835-42ac-902a-9b26f0d93a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Hamill</dc:creator>
  <cp:lastModifiedBy>Jenny Hamill</cp:lastModifiedBy>
  <cp:revision>1</cp:revision>
  <dcterms:created xsi:type="dcterms:W3CDTF">2020-11-26T12:38:23Z</dcterms:created>
  <dcterms:modified xsi:type="dcterms:W3CDTF">2020-11-26T16:33:14Z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0x01010058C3A2988736554C8B9C8F99887E82B7</vt:lpwstr>
  </property>
</Properties>
</file>