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>
        <p:scale>
          <a:sx n="50" d="100"/>
          <a:sy n="50" d="100"/>
        </p:scale>
        <p:origin x="39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0A6B-65EC-4C47-85DE-347C48813D3D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E3863-FA20-4F2A-9324-F5F0FACCD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2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= Tanzania</a:t>
            </a:r>
          </a:p>
          <a:p>
            <a:r>
              <a:rPr lang="en-GB" dirty="0"/>
              <a:t>B = Gabon</a:t>
            </a:r>
          </a:p>
          <a:p>
            <a:r>
              <a:rPr lang="en-GB" dirty="0"/>
              <a:t>C = Rwanda</a:t>
            </a:r>
          </a:p>
          <a:p>
            <a:r>
              <a:rPr lang="en-GB" dirty="0"/>
              <a:t>D =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E3863-FA20-4F2A-9324-F5F0FACCD6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0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7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6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7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1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5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9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3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1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9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8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5BF84-32CA-4F6E-AA6D-781AA902C8D8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C2E5F-E11D-403F-98C9-A95163674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SU Scotland International Project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752600"/>
          </a:xfrm>
        </p:spPr>
        <p:txBody>
          <a:bodyPr/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Libre Franklin" panose="00000500000000000000" pitchFamily="2" charset="0"/>
              </a:rPr>
              <a:t>4 WHEELS FOR RWANDA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C2D8E-7533-4E68-A92C-47212AA7D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80800"/>
            <a:ext cx="1749811" cy="1620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5DB44B-8C73-4451-833E-9703BBB26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58" y="5274632"/>
            <a:ext cx="2701284" cy="15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3024336"/>
          </a:xfrm>
          <a:solidFill>
            <a:schemeClr val="bg1">
              <a:lumMod val="65000"/>
              <a:alpha val="72000"/>
            </a:schemeClr>
          </a:solidFill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Libre Franklin" panose="00000500000000000000" pitchFamily="2" charset="0"/>
              </a:rPr>
              <a:t>Thanks for helping us give 4 Wheels for Rwanda!</a:t>
            </a:r>
          </a:p>
        </p:txBody>
      </p:sp>
    </p:spTree>
    <p:extLst>
      <p:ext uri="{BB962C8B-B14F-4D97-AF65-F5344CB8AC3E}">
        <p14:creationId xmlns:p14="http://schemas.microsoft.com/office/powerpoint/2010/main" val="326076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. What is Rwanda known as? ‘The Land of…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7564" y="1962998"/>
            <a:ext cx="3384376" cy="2016224"/>
            <a:chOff x="872666" y="1824586"/>
            <a:chExt cx="3384376" cy="2016224"/>
          </a:xfrm>
        </p:grpSpPr>
        <p:sp>
          <p:nvSpPr>
            <p:cNvPr id="4" name="Rounded Rectangle 3"/>
            <p:cNvSpPr/>
            <p:nvPr/>
          </p:nvSpPr>
          <p:spPr>
            <a:xfrm>
              <a:off x="872666" y="1824586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2017003"/>
              <a:ext cx="2880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A: … a thousand the roads’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4477861"/>
            <a:ext cx="3384376" cy="2016224"/>
            <a:chOff x="827584" y="1916832"/>
            <a:chExt cx="3384376" cy="2016224"/>
          </a:xfrm>
        </p:grpSpPr>
        <p:sp>
          <p:nvSpPr>
            <p:cNvPr id="9" name="Rounded Rectangle 8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608" y="2017003"/>
              <a:ext cx="2880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D: …a thousand potholes’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64" y="4477861"/>
            <a:ext cx="3384376" cy="2016224"/>
            <a:chOff x="827584" y="1916832"/>
            <a:chExt cx="3384376" cy="2016224"/>
          </a:xfrm>
        </p:grpSpPr>
        <p:sp>
          <p:nvSpPr>
            <p:cNvPr id="12" name="Rounded Rectangle 11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2017003"/>
              <a:ext cx="2880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C: …a thousand coffee beans</a:t>
              </a:r>
              <a:r>
                <a:rPr lang="en-GB" sz="2800" b="1" dirty="0">
                  <a:solidFill>
                    <a:srgbClr val="FFFF00"/>
                  </a:solidFill>
                </a:rPr>
                <a:t>’	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004048" y="1916832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220072" y="201700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Libre Franklin" panose="00000500000000000000" pitchFamily="2" charset="0"/>
              </a:rPr>
              <a:t>B: …a thousand hills’</a:t>
            </a:r>
          </a:p>
        </p:txBody>
      </p:sp>
    </p:spTree>
    <p:extLst>
      <p:ext uri="{BB962C8B-B14F-4D97-AF65-F5344CB8AC3E}">
        <p14:creationId xmlns:p14="http://schemas.microsoft.com/office/powerpoint/2010/main" val="19685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2. The population of Rwanda is?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3568" y="1916832"/>
            <a:ext cx="3384376" cy="2016224"/>
            <a:chOff x="827584" y="1916832"/>
            <a:chExt cx="3384376" cy="2016224"/>
          </a:xfrm>
        </p:grpSpPr>
        <p:sp>
          <p:nvSpPr>
            <p:cNvPr id="4" name="Rounded Rectangle 3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2017003"/>
              <a:ext cx="2880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A:  3.5 million people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4477861"/>
            <a:ext cx="3384376" cy="2016224"/>
            <a:chOff x="827584" y="1916832"/>
            <a:chExt cx="3384376" cy="2016224"/>
          </a:xfrm>
        </p:grpSpPr>
        <p:sp>
          <p:nvSpPr>
            <p:cNvPr id="9" name="Rounded Rectangle 8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608" y="2017003"/>
              <a:ext cx="2880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D:  20.5 million people 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83568" y="4477861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9592" y="45780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Libre Franklin" panose="00000500000000000000" pitchFamily="2" charset="0"/>
              </a:rPr>
              <a:t>C:  11.2 million people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04048" y="1916832"/>
            <a:ext cx="3384376" cy="2016224"/>
            <a:chOff x="827584" y="1916832"/>
            <a:chExt cx="3384376" cy="2016224"/>
          </a:xfrm>
        </p:grpSpPr>
        <p:sp>
          <p:nvSpPr>
            <p:cNvPr id="15" name="Rounded Rectangle 14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3608" y="2017003"/>
              <a:ext cx="2880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B:  8.5 million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7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3. Where in Africa is Rwanda? </a:t>
            </a:r>
          </a:p>
        </p:txBody>
      </p:sp>
      <p:pic>
        <p:nvPicPr>
          <p:cNvPr id="17" name="Picture 16" descr="africa-map.gif"/>
          <p:cNvPicPr>
            <a:picLocks noChangeAspect="1"/>
          </p:cNvPicPr>
          <p:nvPr/>
        </p:nvPicPr>
        <p:blipFill rotWithShape="1">
          <a:blip r:embed="rId2" cstate="print"/>
          <a:srcRect l="6192" t="12022" r="15766" b="10035"/>
          <a:stretch/>
        </p:blipFill>
        <p:spPr>
          <a:xfrm>
            <a:off x="2123728" y="1412776"/>
            <a:ext cx="5029200" cy="494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74676" y="1988840"/>
            <a:ext cx="72008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Libre Franklin" panose="00000500000000000000" pitchFamily="2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4676" y="5381927"/>
            <a:ext cx="72008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Libre Franklin" panose="00000500000000000000" pitchFamily="2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6376" y="5381926"/>
            <a:ext cx="72008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988840"/>
            <a:ext cx="72008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Libre Franklin" panose="00000500000000000000" pitchFamily="2" charset="0"/>
              </a:rPr>
              <a:t>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718373" y="4194664"/>
            <a:ext cx="2232248" cy="1232848"/>
          </a:xfrm>
          <a:prstGeom prst="straightConnector1">
            <a:avLst/>
          </a:prstGeom>
          <a:ln w="41275" cap="sq">
            <a:solidFill>
              <a:srgbClr val="FF0000"/>
            </a:solidFill>
            <a:miter lim="800000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</p:cNvCxnSpPr>
          <p:nvPr/>
        </p:nvCxnSpPr>
        <p:spPr>
          <a:xfrm flipV="1">
            <a:off x="1494756" y="5157192"/>
            <a:ext cx="4517404" cy="517123"/>
          </a:xfrm>
          <a:prstGeom prst="straightConnector1">
            <a:avLst/>
          </a:prstGeom>
          <a:ln w="41275" cap="sq">
            <a:solidFill>
              <a:srgbClr val="FF0000"/>
            </a:solidFill>
            <a:miter lim="800000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</p:cNvCxnSpPr>
          <p:nvPr/>
        </p:nvCxnSpPr>
        <p:spPr>
          <a:xfrm>
            <a:off x="1494756" y="2281228"/>
            <a:ext cx="3005236" cy="1867852"/>
          </a:xfrm>
          <a:prstGeom prst="straightConnector1">
            <a:avLst/>
          </a:prstGeom>
          <a:ln w="41275" cap="sq">
            <a:solidFill>
              <a:srgbClr val="FF0000"/>
            </a:solidFill>
            <a:miter lim="800000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876528" y="2300578"/>
            <a:ext cx="2074093" cy="1582348"/>
          </a:xfrm>
          <a:prstGeom prst="straightConnector1">
            <a:avLst/>
          </a:prstGeom>
          <a:ln w="41275" cap="sq">
            <a:solidFill>
              <a:srgbClr val="FF0000"/>
            </a:solidFill>
            <a:miter lim="800000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56376" y="541575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Libre Franklin" panose="000005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685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4. How big is Rwanda compared to Scotland?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3568" y="1916832"/>
            <a:ext cx="3384376" cy="2016224"/>
            <a:chOff x="827584" y="1916832"/>
            <a:chExt cx="3384376" cy="2016224"/>
          </a:xfrm>
        </p:grpSpPr>
        <p:sp>
          <p:nvSpPr>
            <p:cNvPr id="4" name="Rounded Rectangle 3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2017003"/>
              <a:ext cx="2880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A: Twice the size of Scotland</a:t>
              </a:r>
              <a:r>
                <a:rPr lang="en-GB" sz="2800" b="1" dirty="0">
                  <a:solidFill>
                    <a:srgbClr val="FFFF00"/>
                  </a:solidFill>
                </a:rPr>
                <a:t>.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004048" y="4477861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220072" y="4578032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Libre Franklin" panose="00000500000000000000" pitchFamily="2" charset="0"/>
              </a:rPr>
              <a:t>D: A third of the size of Scotland.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3568" y="4477861"/>
            <a:ext cx="3384376" cy="2016224"/>
            <a:chOff x="827584" y="1916832"/>
            <a:chExt cx="3384376" cy="2016224"/>
          </a:xfrm>
        </p:grpSpPr>
        <p:sp>
          <p:nvSpPr>
            <p:cNvPr id="12" name="Rounded Rectangle 11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7604" y="2030594"/>
              <a:ext cx="30243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C:  Three times the size of Scotland.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04048" y="1916832"/>
            <a:ext cx="3384376" cy="2016224"/>
            <a:chOff x="827584" y="1916832"/>
            <a:chExt cx="3384376" cy="2016224"/>
          </a:xfrm>
        </p:grpSpPr>
        <p:sp>
          <p:nvSpPr>
            <p:cNvPr id="15" name="Rounded Rectangle 14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3608" y="2017003"/>
              <a:ext cx="2880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B:  A quarter of the size of Scotland.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5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2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5. In 2007, Rwanda was the first country in the world to legislate a ban on what?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3568" y="1916832"/>
            <a:ext cx="3384376" cy="2016224"/>
            <a:chOff x="827584" y="1916832"/>
            <a:chExt cx="3384376" cy="2016224"/>
          </a:xfrm>
        </p:grpSpPr>
        <p:sp>
          <p:nvSpPr>
            <p:cNvPr id="4" name="Rounded Rectangle 3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2017003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A:  Smoking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4477861"/>
            <a:ext cx="3384376" cy="2016224"/>
            <a:chOff x="827584" y="1916832"/>
            <a:chExt cx="3384376" cy="2016224"/>
          </a:xfrm>
        </p:grpSpPr>
        <p:sp>
          <p:nvSpPr>
            <p:cNvPr id="9" name="Rounded Rectangle 8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608" y="2017003"/>
              <a:ext cx="2880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D:  Plastic Cutlery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568" y="4477861"/>
            <a:ext cx="3384376" cy="2016224"/>
            <a:chOff x="827584" y="1916832"/>
            <a:chExt cx="3384376" cy="2016224"/>
          </a:xfrm>
        </p:grpSpPr>
        <p:sp>
          <p:nvSpPr>
            <p:cNvPr id="12" name="Rounded Rectangle 11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2017003"/>
              <a:ext cx="2880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C:  Chewing Gum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004048" y="1916832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220072" y="2017003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Libre Franklin" panose="00000500000000000000" pitchFamily="2" charset="0"/>
              </a:rPr>
              <a:t>B:  Plastic Bags</a:t>
            </a:r>
          </a:p>
        </p:txBody>
      </p:sp>
    </p:spTree>
    <p:extLst>
      <p:ext uri="{BB962C8B-B14F-4D97-AF65-F5344CB8AC3E}">
        <p14:creationId xmlns:p14="http://schemas.microsoft.com/office/powerpoint/2010/main" val="19685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6. Which is the flag of Rwanda?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3568" y="1916832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004048" y="4477861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83568" y="4477861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004048" y="1916832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www.crwflags.com/fotw/images/r/rw-2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20" y="4743283"/>
            <a:ext cx="2228069" cy="14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ebshop.corradflags.com/custom/corrad/image/data/product/Flags/Wallflag/National%20flags/Afrika/Gabon%20national%20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30" y="2205806"/>
            <a:ext cx="2157412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onic.net/jimg/images/africa/tanzania-fl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35" y="2205805"/>
            <a:ext cx="2157413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rwflags.com/fotw/images/u/ua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29" y="4743283"/>
            <a:ext cx="2300281" cy="153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9512" y="1412776"/>
            <a:ext cx="72008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Libre Franklin" panose="00000500000000000000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3958028"/>
            <a:ext cx="72008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Libre Franklin" panose="00000500000000000000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6416" y="1475780"/>
            <a:ext cx="72008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Libre Franklin" panose="00000500000000000000" pitchFamily="2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4456" y="3958028"/>
            <a:ext cx="72008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Libre Franklin" panose="000005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685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7. Why are we raising money for a 4x4 for Rwanda?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3568" y="1916832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99592" y="2017003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Libre Franklin" panose="00000500000000000000" pitchFamily="2" charset="0"/>
              </a:rPr>
              <a:t>A: Because there roads are in poor conditions.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90458" y="4498483"/>
            <a:ext cx="3384376" cy="2016224"/>
            <a:chOff x="827584" y="1916832"/>
            <a:chExt cx="3384376" cy="2016224"/>
          </a:xfrm>
        </p:grpSpPr>
        <p:sp>
          <p:nvSpPr>
            <p:cNvPr id="9" name="Rounded Rectangle 8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608" y="2017003"/>
              <a:ext cx="2880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D: Because they need a car with </a:t>
              </a:r>
              <a:r>
                <a:rPr lang="en-GB" sz="2800" b="1" dirty="0" err="1">
                  <a:solidFill>
                    <a:srgbClr val="FFFF00"/>
                  </a:solidFill>
                  <a:latin typeface="Libre Franklin" panose="00000500000000000000" pitchFamily="2" charset="0"/>
                </a:rPr>
                <a:t>SatNav</a:t>
              </a:r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568" y="4477861"/>
            <a:ext cx="3384376" cy="2016224"/>
            <a:chOff x="827584" y="1916832"/>
            <a:chExt cx="3384376" cy="2016224"/>
          </a:xfrm>
        </p:grpSpPr>
        <p:sp>
          <p:nvSpPr>
            <p:cNvPr id="12" name="Rounded Rectangle 11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2017003"/>
              <a:ext cx="28803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C: Because their minibus has broken down.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04048" y="1916832"/>
            <a:ext cx="3384376" cy="2016224"/>
            <a:chOff x="827584" y="1916832"/>
            <a:chExt cx="3384376" cy="2016224"/>
          </a:xfrm>
        </p:grpSpPr>
        <p:sp>
          <p:nvSpPr>
            <p:cNvPr id="15" name="Rounded Rectangle 14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3608" y="2017003"/>
              <a:ext cx="28803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B:  Because they need more vehicles to transport staff.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5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16"/>
            <a:ext cx="9036496" cy="17728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Libre Franklin" panose="00000500000000000000" pitchFamily="2" charset="0"/>
              </a:rPr>
              <a:t>8. How much do we need to raise for a 4x4 for Rwanda?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3568" y="2060848"/>
            <a:ext cx="3384376" cy="2016224"/>
            <a:chOff x="827584" y="1916832"/>
            <a:chExt cx="3384376" cy="2016224"/>
          </a:xfrm>
        </p:grpSpPr>
        <p:sp>
          <p:nvSpPr>
            <p:cNvPr id="4" name="Rounded Rectangle 3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2017003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A: £10,000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4477861"/>
            <a:ext cx="3384376" cy="2016224"/>
            <a:chOff x="827584" y="1916832"/>
            <a:chExt cx="3384376" cy="2016224"/>
          </a:xfrm>
        </p:grpSpPr>
        <p:sp>
          <p:nvSpPr>
            <p:cNvPr id="9" name="Rounded Rectangle 8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608" y="2017003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D: £16,000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04048" y="2060848"/>
            <a:ext cx="3384376" cy="2016224"/>
            <a:chOff x="827584" y="1916832"/>
            <a:chExt cx="3384376" cy="2016224"/>
          </a:xfrm>
        </p:grpSpPr>
        <p:sp>
          <p:nvSpPr>
            <p:cNvPr id="15" name="Rounded Rectangle 14"/>
            <p:cNvSpPr/>
            <p:nvPr/>
          </p:nvSpPr>
          <p:spPr>
            <a:xfrm>
              <a:off x="827584" y="1916832"/>
              <a:ext cx="3384376" cy="2016224"/>
            </a:xfrm>
            <a:prstGeom prst="roundRect">
              <a:avLst>
                <a:gd name="adj" fmla="val 2895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3608" y="2017003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FF00"/>
                  </a:solidFill>
                  <a:latin typeface="Libre Franklin" panose="00000500000000000000" pitchFamily="2" charset="0"/>
                </a:rPr>
                <a:t>B: £15,000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683568" y="4477861"/>
            <a:ext cx="3384376" cy="2016224"/>
          </a:xfrm>
          <a:prstGeom prst="roundRect">
            <a:avLst>
              <a:gd name="adj" fmla="val 289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99592" y="45811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Libre Franklin" panose="00000500000000000000" pitchFamily="2" charset="0"/>
              </a:rPr>
              <a:t>C: £12,000</a:t>
            </a:r>
          </a:p>
        </p:txBody>
      </p:sp>
    </p:spTree>
    <p:extLst>
      <p:ext uri="{BB962C8B-B14F-4D97-AF65-F5344CB8AC3E}">
        <p14:creationId xmlns:p14="http://schemas.microsoft.com/office/powerpoint/2010/main" val="19685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293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Libre Franklin</vt:lpstr>
      <vt:lpstr>Myriad Pro</vt:lpstr>
      <vt:lpstr>Office Theme</vt:lpstr>
      <vt:lpstr>SU Scotland International Project </vt:lpstr>
      <vt:lpstr>1. What is Rwanda known as? ‘The Land of…</vt:lpstr>
      <vt:lpstr>2. The population of Rwanda is?</vt:lpstr>
      <vt:lpstr>3. Where in Africa is Rwanda? </vt:lpstr>
      <vt:lpstr>4. How big is Rwanda compared to Scotland?</vt:lpstr>
      <vt:lpstr>5. In 2007, Rwanda was the first country in the world to legislate a ban on what?</vt:lpstr>
      <vt:lpstr>6. Which is the flag of Rwanda?</vt:lpstr>
      <vt:lpstr>7. Why are we raising money for a 4x4 for Rwanda?</vt:lpstr>
      <vt:lpstr>8. How much do we need to raise for a 4x4 for Rwanda?</vt:lpstr>
      <vt:lpstr>Thanks for helping us give 4 Wheels for Rwanda!</vt:lpstr>
    </vt:vector>
  </TitlesOfParts>
  <Company>Scripture Union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Wray</dc:creator>
  <cp:lastModifiedBy>Kathryn Thomson</cp:lastModifiedBy>
  <cp:revision>22</cp:revision>
  <dcterms:created xsi:type="dcterms:W3CDTF">2016-01-13T16:00:55Z</dcterms:created>
  <dcterms:modified xsi:type="dcterms:W3CDTF">2018-03-28T11:48:17Z</dcterms:modified>
</cp:coreProperties>
</file>