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6" r:id="rId4"/>
    <p:sldId id="260" r:id="rId5"/>
    <p:sldId id="258" r:id="rId6"/>
    <p:sldId id="261" r:id="rId7"/>
    <p:sldId id="262" r:id="rId8"/>
    <p:sldId id="263" r:id="rId9"/>
    <p:sldId id="271" r:id="rId10"/>
    <p:sldId id="272" r:id="rId11"/>
    <p:sldId id="273" r:id="rId12"/>
    <p:sldId id="268" r:id="rId13"/>
    <p:sldId id="274" r:id="rId14"/>
    <p:sldId id="275" r:id="rId15"/>
    <p:sldId id="2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F85788-A283-4195-BB25-282F91A9F6E0}" v="31" dt="2022-02-01T09:47:01.5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sley Crawford" userId="271d4a35-302e-4619-8810-9cde830d9d4d" providerId="ADAL" clId="{A3F85788-A283-4195-BB25-282F91A9F6E0}"/>
    <pc:docChg chg="custSel addSld delSld modSld">
      <pc:chgData name="Lesley Crawford" userId="271d4a35-302e-4619-8810-9cde830d9d4d" providerId="ADAL" clId="{A3F85788-A283-4195-BB25-282F91A9F6E0}" dt="2022-02-01T09:47:01.508" v="117"/>
      <pc:docMkLst>
        <pc:docMk/>
      </pc:docMkLst>
      <pc:sldChg chg="del">
        <pc:chgData name="Lesley Crawford" userId="271d4a35-302e-4619-8810-9cde830d9d4d" providerId="ADAL" clId="{A3F85788-A283-4195-BB25-282F91A9F6E0}" dt="2022-01-10T12:24:10.822" v="81" actId="47"/>
        <pc:sldMkLst>
          <pc:docMk/>
          <pc:sldMk cId="1911705534" sldId="256"/>
        </pc:sldMkLst>
      </pc:sldChg>
      <pc:sldChg chg="addSp modSp mod">
        <pc:chgData name="Lesley Crawford" userId="271d4a35-302e-4619-8810-9cde830d9d4d" providerId="ADAL" clId="{A3F85788-A283-4195-BB25-282F91A9F6E0}" dt="2022-02-01T09:46:14.183" v="110" actId="1076"/>
        <pc:sldMkLst>
          <pc:docMk/>
          <pc:sldMk cId="3415674747" sldId="259"/>
        </pc:sldMkLst>
        <pc:spChg chg="add mod">
          <ac:chgData name="Lesley Crawford" userId="271d4a35-302e-4619-8810-9cde830d9d4d" providerId="ADAL" clId="{A3F85788-A283-4195-BB25-282F91A9F6E0}" dt="2022-02-01T09:46:14.183" v="110" actId="1076"/>
          <ac:spMkLst>
            <pc:docMk/>
            <pc:sldMk cId="3415674747" sldId="259"/>
            <ac:spMk id="3" creationId="{35189028-99DF-406F-85B3-1D164CE6AFDD}"/>
          </ac:spMkLst>
        </pc:spChg>
      </pc:sldChg>
      <pc:sldChg chg="addSp modSp">
        <pc:chgData name="Lesley Crawford" userId="271d4a35-302e-4619-8810-9cde830d9d4d" providerId="ADAL" clId="{A3F85788-A283-4195-BB25-282F91A9F6E0}" dt="2022-02-01T09:46:29.321" v="112"/>
        <pc:sldMkLst>
          <pc:docMk/>
          <pc:sldMk cId="1415554465" sldId="260"/>
        </pc:sldMkLst>
        <pc:spChg chg="add mod">
          <ac:chgData name="Lesley Crawford" userId="271d4a35-302e-4619-8810-9cde830d9d4d" providerId="ADAL" clId="{A3F85788-A283-4195-BB25-282F91A9F6E0}" dt="2022-02-01T09:46:29.321" v="112"/>
          <ac:spMkLst>
            <pc:docMk/>
            <pc:sldMk cId="1415554465" sldId="260"/>
            <ac:spMk id="3" creationId="{2D017E22-BD37-4BF0-B7BB-736F7291F4A2}"/>
          </ac:spMkLst>
        </pc:spChg>
      </pc:sldChg>
      <pc:sldChg chg="addSp delSp modSp new mod modAnim">
        <pc:chgData name="Lesley Crawford" userId="271d4a35-302e-4619-8810-9cde830d9d4d" providerId="ADAL" clId="{A3F85788-A283-4195-BB25-282F91A9F6E0}" dt="2022-01-12T16:25:58.527" v="85"/>
        <pc:sldMkLst>
          <pc:docMk/>
          <pc:sldMk cId="3158833245" sldId="261"/>
        </pc:sldMkLst>
        <pc:spChg chg="add del mod">
          <ac:chgData name="Lesley Crawford" userId="271d4a35-302e-4619-8810-9cde830d9d4d" providerId="ADAL" clId="{A3F85788-A283-4195-BB25-282F91A9F6E0}" dt="2022-01-12T16:25:37.919" v="82" actId="478"/>
          <ac:spMkLst>
            <pc:docMk/>
            <pc:sldMk cId="3158833245" sldId="261"/>
            <ac:spMk id="2" creationId="{072E60DD-93B6-48CC-B135-0508C9649C4D}"/>
          </ac:spMkLst>
        </pc:spChg>
        <pc:picChg chg="add mod">
          <ac:chgData name="Lesley Crawford" userId="271d4a35-302e-4619-8810-9cde830d9d4d" providerId="ADAL" clId="{A3F85788-A283-4195-BB25-282F91A9F6E0}" dt="2022-01-12T16:25:51.942" v="83"/>
          <ac:picMkLst>
            <pc:docMk/>
            <pc:sldMk cId="3158833245" sldId="261"/>
            <ac:picMk id="3" creationId="{89B4FEE6-CC1F-4C57-BD2A-003E4046A157}"/>
          </ac:picMkLst>
        </pc:picChg>
      </pc:sldChg>
      <pc:sldChg chg="delSp add mod delAnim">
        <pc:chgData name="Lesley Crawford" userId="271d4a35-302e-4619-8810-9cde830d9d4d" providerId="ADAL" clId="{A3F85788-A283-4195-BB25-282F91A9F6E0}" dt="2022-01-10T12:15:44.063" v="20" actId="478"/>
        <pc:sldMkLst>
          <pc:docMk/>
          <pc:sldMk cId="1353483337" sldId="262"/>
        </pc:sldMkLst>
        <pc:picChg chg="del">
          <ac:chgData name="Lesley Crawford" userId="271d4a35-302e-4619-8810-9cde830d9d4d" providerId="ADAL" clId="{A3F85788-A283-4195-BB25-282F91A9F6E0}" dt="2022-01-10T12:15:44.063" v="20" actId="478"/>
          <ac:picMkLst>
            <pc:docMk/>
            <pc:sldMk cId="1353483337" sldId="262"/>
            <ac:picMk id="3" creationId="{5A70BD25-A378-4FB2-920F-E998211AC3A2}"/>
          </ac:picMkLst>
        </pc:picChg>
      </pc:sldChg>
      <pc:sldChg chg="addSp modSp new">
        <pc:chgData name="Lesley Crawford" userId="271d4a35-302e-4619-8810-9cde830d9d4d" providerId="ADAL" clId="{A3F85788-A283-4195-BB25-282F91A9F6E0}" dt="2022-02-01T09:46:38.990" v="113"/>
        <pc:sldMkLst>
          <pc:docMk/>
          <pc:sldMk cId="651765999" sldId="263"/>
        </pc:sldMkLst>
        <pc:spChg chg="add mod">
          <ac:chgData name="Lesley Crawford" userId="271d4a35-302e-4619-8810-9cde830d9d4d" providerId="ADAL" clId="{A3F85788-A283-4195-BB25-282F91A9F6E0}" dt="2022-02-01T09:46:38.990" v="113"/>
          <ac:spMkLst>
            <pc:docMk/>
            <pc:sldMk cId="651765999" sldId="263"/>
            <ac:spMk id="3" creationId="{05F48DAC-0453-429A-AC0F-42DA69EB5CBF}"/>
          </ac:spMkLst>
        </pc:spChg>
        <pc:picChg chg="add mod">
          <ac:chgData name="Lesley Crawford" userId="271d4a35-302e-4619-8810-9cde830d9d4d" providerId="ADAL" clId="{A3F85788-A283-4195-BB25-282F91A9F6E0}" dt="2022-01-10T12:17:50.869" v="29" actId="14100"/>
          <ac:picMkLst>
            <pc:docMk/>
            <pc:sldMk cId="651765999" sldId="263"/>
            <ac:picMk id="2" creationId="{8E4B9D59-151D-441A-BC02-389519DDA6DB}"/>
          </ac:picMkLst>
        </pc:picChg>
      </pc:sldChg>
      <pc:sldChg chg="new del">
        <pc:chgData name="Lesley Crawford" userId="271d4a35-302e-4619-8810-9cde830d9d4d" providerId="ADAL" clId="{A3F85788-A283-4195-BB25-282F91A9F6E0}" dt="2022-01-10T12:22:53.360" v="42" actId="47"/>
        <pc:sldMkLst>
          <pc:docMk/>
          <pc:sldMk cId="1954596430" sldId="264"/>
        </pc:sldMkLst>
      </pc:sldChg>
      <pc:sldChg chg="addSp modSp">
        <pc:chgData name="Lesley Crawford" userId="271d4a35-302e-4619-8810-9cde830d9d4d" providerId="ADAL" clId="{A3F85788-A283-4195-BB25-282F91A9F6E0}" dt="2022-02-01T09:46:24.725" v="111"/>
        <pc:sldMkLst>
          <pc:docMk/>
          <pc:sldMk cId="0" sldId="266"/>
        </pc:sldMkLst>
        <pc:spChg chg="add mod">
          <ac:chgData name="Lesley Crawford" userId="271d4a35-302e-4619-8810-9cde830d9d4d" providerId="ADAL" clId="{A3F85788-A283-4195-BB25-282F91A9F6E0}" dt="2022-02-01T09:46:24.725" v="111"/>
          <ac:spMkLst>
            <pc:docMk/>
            <pc:sldMk cId="0" sldId="266"/>
            <ac:spMk id="3" creationId="{3AB80497-48D5-4423-B455-12C3CCFC1ECD}"/>
          </ac:spMkLst>
        </pc:spChg>
      </pc:sldChg>
      <pc:sldChg chg="addSp modSp add">
        <pc:chgData name="Lesley Crawford" userId="271d4a35-302e-4619-8810-9cde830d9d4d" providerId="ADAL" clId="{A3F85788-A283-4195-BB25-282F91A9F6E0}" dt="2022-02-01T09:46:57.151" v="116"/>
        <pc:sldMkLst>
          <pc:docMk/>
          <pc:sldMk cId="0" sldId="268"/>
        </pc:sldMkLst>
        <pc:spChg chg="add mod">
          <ac:chgData name="Lesley Crawford" userId="271d4a35-302e-4619-8810-9cde830d9d4d" providerId="ADAL" clId="{A3F85788-A283-4195-BB25-282F91A9F6E0}" dt="2022-02-01T09:46:57.151" v="116"/>
          <ac:spMkLst>
            <pc:docMk/>
            <pc:sldMk cId="0" sldId="268"/>
            <ac:spMk id="3" creationId="{A8D93115-D3D0-49D3-9DF8-9B4CAE07C5C5}"/>
          </ac:spMkLst>
        </pc:spChg>
      </pc:sldChg>
      <pc:sldChg chg="addSp modSp add">
        <pc:chgData name="Lesley Crawford" userId="271d4a35-302e-4619-8810-9cde830d9d4d" providerId="ADAL" clId="{A3F85788-A283-4195-BB25-282F91A9F6E0}" dt="2022-02-01T09:46:43.712" v="114"/>
        <pc:sldMkLst>
          <pc:docMk/>
          <pc:sldMk cId="0" sldId="271"/>
        </pc:sldMkLst>
        <pc:spChg chg="add mod">
          <ac:chgData name="Lesley Crawford" userId="271d4a35-302e-4619-8810-9cde830d9d4d" providerId="ADAL" clId="{A3F85788-A283-4195-BB25-282F91A9F6E0}" dt="2022-02-01T09:46:43.712" v="114"/>
          <ac:spMkLst>
            <pc:docMk/>
            <pc:sldMk cId="0" sldId="271"/>
            <ac:spMk id="3" creationId="{052635A2-4339-445A-84C0-8A42F813E122}"/>
          </ac:spMkLst>
        </pc:spChg>
      </pc:sldChg>
      <pc:sldChg chg="addSp modSp add">
        <pc:chgData name="Lesley Crawford" userId="271d4a35-302e-4619-8810-9cde830d9d4d" providerId="ADAL" clId="{A3F85788-A283-4195-BB25-282F91A9F6E0}" dt="2022-02-01T09:46:48.434" v="115"/>
        <pc:sldMkLst>
          <pc:docMk/>
          <pc:sldMk cId="0" sldId="272"/>
        </pc:sldMkLst>
        <pc:spChg chg="add mod">
          <ac:chgData name="Lesley Crawford" userId="271d4a35-302e-4619-8810-9cde830d9d4d" providerId="ADAL" clId="{A3F85788-A283-4195-BB25-282F91A9F6E0}" dt="2022-02-01T09:46:48.434" v="115"/>
          <ac:spMkLst>
            <pc:docMk/>
            <pc:sldMk cId="0" sldId="272"/>
            <ac:spMk id="3" creationId="{47D941B2-861F-4C57-8E78-07837F5633A7}"/>
          </ac:spMkLst>
        </pc:spChg>
      </pc:sldChg>
      <pc:sldChg chg="add">
        <pc:chgData name="Lesley Crawford" userId="271d4a35-302e-4619-8810-9cde830d9d4d" providerId="ADAL" clId="{A3F85788-A283-4195-BB25-282F91A9F6E0}" dt="2022-01-10T12:19:58.226" v="33"/>
        <pc:sldMkLst>
          <pc:docMk/>
          <pc:sldMk cId="1464437046" sldId="273"/>
        </pc:sldMkLst>
      </pc:sldChg>
      <pc:sldChg chg="addSp modSp add del">
        <pc:chgData name="Lesley Crawford" userId="271d4a35-302e-4619-8810-9cde830d9d4d" providerId="ADAL" clId="{A3F85788-A283-4195-BB25-282F91A9F6E0}" dt="2022-02-01T09:47:01.508" v="117"/>
        <pc:sldMkLst>
          <pc:docMk/>
          <pc:sldMk cId="0" sldId="274"/>
        </pc:sldMkLst>
        <pc:spChg chg="add mod">
          <ac:chgData name="Lesley Crawford" userId="271d4a35-302e-4619-8810-9cde830d9d4d" providerId="ADAL" clId="{A3F85788-A283-4195-BB25-282F91A9F6E0}" dt="2022-02-01T09:47:01.508" v="117"/>
          <ac:spMkLst>
            <pc:docMk/>
            <pc:sldMk cId="0" sldId="274"/>
            <ac:spMk id="3" creationId="{F137B138-7C59-4639-A8B4-1ABA26DD36B9}"/>
          </ac:spMkLst>
        </pc:spChg>
      </pc:sldChg>
      <pc:sldChg chg="add">
        <pc:chgData name="Lesley Crawford" userId="271d4a35-302e-4619-8810-9cde830d9d4d" providerId="ADAL" clId="{A3F85788-A283-4195-BB25-282F91A9F6E0}" dt="2022-01-10T12:22:20.769" v="38"/>
        <pc:sldMkLst>
          <pc:docMk/>
          <pc:sldMk cId="3696817284" sldId="275"/>
        </pc:sldMkLst>
      </pc:sldChg>
      <pc:sldChg chg="add del">
        <pc:chgData name="Lesley Crawford" userId="271d4a35-302e-4619-8810-9cde830d9d4d" providerId="ADAL" clId="{A3F85788-A283-4195-BB25-282F91A9F6E0}" dt="2022-01-10T12:22:50.865" v="41" actId="47"/>
        <pc:sldMkLst>
          <pc:docMk/>
          <pc:sldMk cId="4210460014" sldId="276"/>
        </pc:sldMkLst>
      </pc:sldChg>
      <pc:sldChg chg="modSp add mod">
        <pc:chgData name="Lesley Crawford" userId="271d4a35-302e-4619-8810-9cde830d9d4d" providerId="ADAL" clId="{A3F85788-A283-4195-BB25-282F91A9F6E0}" dt="2022-01-10T12:23:56.174" v="80" actId="1037"/>
        <pc:sldMkLst>
          <pc:docMk/>
          <pc:sldMk cId="2196959976" sldId="277"/>
        </pc:sldMkLst>
        <pc:spChg chg="mod">
          <ac:chgData name="Lesley Crawford" userId="271d4a35-302e-4619-8810-9cde830d9d4d" providerId="ADAL" clId="{A3F85788-A283-4195-BB25-282F91A9F6E0}" dt="2022-01-10T12:23:56.174" v="80" actId="1037"/>
          <ac:spMkLst>
            <pc:docMk/>
            <pc:sldMk cId="2196959976" sldId="277"/>
            <ac:spMk id="2" creationId="{25C88A8A-B3C2-44CF-800C-A86671BDF65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A30FB-0597-40D1-A811-C657DF07B7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06620-777E-4279-A90A-DA93C25C9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AC60C-84EA-4EE4-88DC-751A648A2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D42ED-FFB2-4DB5-AFBA-2870E0CC0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8ED66-CC59-4DD3-99F4-4A1192E9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76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4F5D4-2C57-4D0F-B965-8734F554E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A498B-85E7-448A-A765-266DE53F93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ECA48C-D778-40DF-9728-9806F6613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FCF46-8FD6-4AA4-9065-49060177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3C9C38-764F-4BF7-91C5-B4370168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094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D404C9-A9D8-46F7-9AAE-4428EA9D4D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2EC86F-247E-452A-AE18-E468F88CC2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FB501-ABE1-414F-8BD4-E82261ADB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18638-AA10-4116-A943-C4EF7CB4C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E5542-34DA-4936-81C4-0C8F8208F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53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5F7A3-E0F7-4A2C-A784-25C304295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63B11-1019-40B1-89D3-E9A03BD31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B8CD0-F18D-4A0C-A19D-83C2E0642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C3227-144A-4560-BA5D-31A3BC317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DAAC2-43D8-494A-B48C-5107C57B2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65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5AE15-01CB-48E9-9657-D0E761EAD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8E8B7A-59CB-4689-9E29-9927FE70F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E5FEB-4B37-43B9-8AE1-94CA5DB0C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9AFC1-CC93-4DA7-8A33-F466DE7E4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890A8-CE44-42A3-AC19-8092F0CFF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802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E075-E9EB-4883-BF7A-5ACC808C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829FA-F473-42BF-83C1-E64052194A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1E463E-9742-4EC3-A5F4-04F331C4E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8FD03A-C015-4B03-98AE-CEECF4AEE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36733-9929-4715-8B4F-2498FCD2D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9B4FE8-9CF3-46D6-BF4C-1F3E4E287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311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1D681-2EE1-41E3-8B09-47D832257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674CE-2E7A-4292-B7E0-D05C84327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93B32-2AEF-4282-9518-D1C2F6C77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2B7EBB-1D42-4626-A121-9F5D060DE9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E486A9-2CE4-4D18-8F71-65357E8F6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9F082-0693-46EA-9E59-83D476739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FD70BC-67DB-4D7C-92D0-20092485F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C8E07A-4635-4D29-9630-D18C47B96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64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E3E7B-9FCB-4DA9-94D3-2EAD5C7C9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EA43A2-70AB-4B24-A02D-9EC926DD6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5EEC56-CB50-4428-9FAD-F05AAAD58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A71100-5F0E-4F32-A38C-E62FB5A0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032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DB3B84-6080-430B-9D9E-34B432FC0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B7303B-4BFD-4E72-A641-1A48C2B7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406A99-A230-4180-AFDD-4C5AA6D9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297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7BA8C-2FC5-4725-9CDA-316C7BF90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8156C-2BF8-4F7C-B815-EE35678FD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5A0026-57F5-4BE1-9CC9-5A159CF5E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89A754-BEA7-4E6F-BA6B-83F4D1190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53C7D-25DD-4A27-9184-6CD23CE54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7BB852-0E6F-4465-8BFF-F334D9E5D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50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77921-18E8-4C6D-9B25-DCC319E61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CD5EC2-BB9D-4AF0-A8A8-FF399F01D4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2103C0-960C-4208-82A8-C4B76D733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45918-917A-428F-BD05-ED12A045B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EF2DE-0333-46A4-8BAF-6FE4CCEBD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21B43-0BEE-4450-82EF-B8DE78405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927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C81D27-F011-4EE8-9944-18E3BFE2F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C44D1-ED48-474E-A8BC-580E63D5C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06E4CC-2087-42CE-B515-9610801027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DC7EF-ACBA-4BF0-A0FE-1A1E6DE1AEB2}" type="datetimeFigureOut">
              <a:rPr lang="en-GB" smtClean="0"/>
              <a:t>01/02/2022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6D37AB-FC3A-474F-902C-F316646EB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629E-661D-40D7-9193-4C8898C49B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E43EE-1F2E-405C-B61B-395240F62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77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494722" y="2151727"/>
            <a:ext cx="68182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Breaking News!</a:t>
            </a:r>
          </a:p>
        </p:txBody>
      </p:sp>
      <p:pic>
        <p:nvPicPr>
          <p:cNvPr id="5" name="30_Second-2020-10-27_-_Retro_News_At_Nine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92542ED5-0FA8-428C-9EDC-143C1E153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84865" y="215172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61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8AB69642-D009-4F54-AEFB-4AB98BC30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D941B2-861F-4C57-8E78-07837F5633A7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315817" y="1406293"/>
            <a:ext cx="73251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The Mystery Of The Missing Body</a:t>
            </a:r>
          </a:p>
        </p:txBody>
      </p:sp>
    </p:spTree>
    <p:extLst>
      <p:ext uri="{BB962C8B-B14F-4D97-AF65-F5344CB8AC3E}">
        <p14:creationId xmlns:p14="http://schemas.microsoft.com/office/powerpoint/2010/main" val="1464437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50E05189-C6C0-466A-8CCF-7C62BCCBE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D93115-D3D0-49D3-9DF8-9B4CAE07C5C5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B0CF41B2-ED38-4C06-A142-EC2B02C3A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37B138-7C59-4639-A8B4-1ABA26DD36B9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315817" y="1406293"/>
            <a:ext cx="73251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The Mystery Of The Missing Body</a:t>
            </a:r>
          </a:p>
        </p:txBody>
      </p:sp>
    </p:spTree>
    <p:extLst>
      <p:ext uri="{BB962C8B-B14F-4D97-AF65-F5344CB8AC3E}">
        <p14:creationId xmlns:p14="http://schemas.microsoft.com/office/powerpoint/2010/main" val="3696817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130286" y="1406965"/>
            <a:ext cx="77127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The Mystery Of The Missing Body</a:t>
            </a:r>
          </a:p>
        </p:txBody>
      </p:sp>
      <p:pic>
        <p:nvPicPr>
          <p:cNvPr id="5" name="30_Second-2020-10-27_-_Retro_News_At_Nine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92542ED5-0FA8-428C-9EDC-143C1E153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84865" y="215172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95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E494DD-A968-4968-BF9C-F9D462A90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189028-99DF-406F-85B3-1D164CE6AFDD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  <p:extLst>
      <p:ext uri="{BB962C8B-B14F-4D97-AF65-F5344CB8AC3E}">
        <p14:creationId xmlns:p14="http://schemas.microsoft.com/office/powerpoint/2010/main" val="3415674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57106D21-79AC-43BA-AA40-128000460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B80497-48D5-4423-B455-12C3CCFC1ECD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4585DB-C75D-4AE6-8B60-95C537196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017E22-BD37-4BF0-B7BB-736F7291F4A2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  <p:extLst>
      <p:ext uri="{BB962C8B-B14F-4D97-AF65-F5344CB8AC3E}">
        <p14:creationId xmlns:p14="http://schemas.microsoft.com/office/powerpoint/2010/main" val="1415554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315817" y="1406293"/>
            <a:ext cx="73251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The Mystery Of The Missing Body</a:t>
            </a:r>
          </a:p>
        </p:txBody>
      </p:sp>
      <p:pic>
        <p:nvPicPr>
          <p:cNvPr id="3" name="Stinger_3-2020-10-27_-_Retro_News_At_Nine_-_www.FesliyanStudios.com_Steve_Oxen">
            <a:hlinkClick r:id="" action="ppaction://media"/>
            <a:extLst>
              <a:ext uri="{FF2B5EF4-FFF2-40B4-BE49-F238E27FC236}">
                <a16:creationId xmlns:a16="http://schemas.microsoft.com/office/drawing/2014/main" id="{5A70BD25-A378-4FB2-920F-E998211AC3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41357" y="228158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1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aster Adventure - Miriam">
            <a:hlinkClick r:id="" action="ppaction://media"/>
            <a:extLst>
              <a:ext uri="{FF2B5EF4-FFF2-40B4-BE49-F238E27FC236}">
                <a16:creationId xmlns:a16="http://schemas.microsoft.com/office/drawing/2014/main" id="{89B4FEE6-CC1F-4C57-BD2A-003E4046A1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3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 object&#10;&#10;Description automatically generated">
            <a:extLst>
              <a:ext uri="{FF2B5EF4-FFF2-40B4-BE49-F238E27FC236}">
                <a16:creationId xmlns:a16="http://schemas.microsoft.com/office/drawing/2014/main" id="{E69CD386-CEB0-4070-84F0-B363B7F72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96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C88A8A-B3C2-44CF-800C-A86671BDF654}"/>
              </a:ext>
            </a:extLst>
          </p:cNvPr>
          <p:cNvSpPr txBox="1"/>
          <p:nvPr/>
        </p:nvSpPr>
        <p:spPr>
          <a:xfrm>
            <a:off x="2315817" y="1406293"/>
            <a:ext cx="73251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FF00"/>
                </a:solidFill>
                <a:latin typeface="Eras Bold ITC" panose="020B0907030504020204" pitchFamily="34" charset="0"/>
              </a:rPr>
              <a:t>The Mystery Of The Missing Body</a:t>
            </a:r>
          </a:p>
        </p:txBody>
      </p:sp>
    </p:spTree>
    <p:extLst>
      <p:ext uri="{BB962C8B-B14F-4D97-AF65-F5344CB8AC3E}">
        <p14:creationId xmlns:p14="http://schemas.microsoft.com/office/powerpoint/2010/main" val="1353483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E4B9D59-151D-441A-BC02-389519DDA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5F48DAC-0453-429A-AC0F-42DA69EB5CBF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  <p:extLst>
      <p:ext uri="{BB962C8B-B14F-4D97-AF65-F5344CB8AC3E}">
        <p14:creationId xmlns:p14="http://schemas.microsoft.com/office/powerpoint/2010/main" val="651765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213B21B7-BED7-4D35-B7B9-4856C5CDF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52635A2-4339-445A-84C0-8A42F813E122}"/>
              </a:ext>
            </a:extLst>
          </p:cNvPr>
          <p:cNvSpPr txBox="1"/>
          <p:nvPr/>
        </p:nvSpPr>
        <p:spPr>
          <a:xfrm>
            <a:off x="9342781" y="6132444"/>
            <a:ext cx="233569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lumoproject.com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3" ma:contentTypeDescription="Create a new document." ma:contentTypeScope="" ma:versionID="f84db73678ba86b6cda1afbcb180674f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069f34739283894166a09fca8e76c48e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7E68681-034F-44E0-91E9-DD4F87841276}"/>
</file>

<file path=customXml/itemProps2.xml><?xml version="1.0" encoding="utf-8"?>
<ds:datastoreItem xmlns:ds="http://schemas.openxmlformats.org/officeDocument/2006/customXml" ds:itemID="{70A0C264-7E49-46D5-B225-E0BE6100F671}"/>
</file>

<file path=customXml/itemProps3.xml><?xml version="1.0" encoding="utf-8"?>
<ds:datastoreItem xmlns:ds="http://schemas.openxmlformats.org/officeDocument/2006/customXml" ds:itemID="{9F5649D2-C07F-4D99-9B6D-A9C7B96FE157}"/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57</Words>
  <Application>Microsoft Office PowerPoint</Application>
  <PresentationFormat>Widescreen</PresentationFormat>
  <Paragraphs>14</Paragraphs>
  <Slides>15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Eras Bold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2022-01-06T16:50:44Z</dcterms:created>
  <dcterms:modified xsi:type="dcterms:W3CDTF">2022-02-01T09:47:02Z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0x0101006A912EC1E058FD4B9A7424F73AB7E14B</vt:lpwstr>
  </property>
</Properties>
</file>