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71" r:id="rId3"/>
    <p:sldId id="273" r:id="rId4"/>
    <p:sldId id="283" r:id="rId5"/>
    <p:sldId id="284" r:id="rId6"/>
    <p:sldId id="285" r:id="rId7"/>
    <p:sldId id="262" r:id="rId8"/>
    <p:sldId id="263" r:id="rId9"/>
    <p:sldId id="264" r:id="rId10"/>
    <p:sldId id="266" r:id="rId11"/>
    <p:sldId id="268" r:id="rId12"/>
    <p:sldId id="270" r:id="rId13"/>
    <p:sldId id="286" r:id="rId14"/>
    <p:sldId id="287" r:id="rId15"/>
    <p:sldId id="288" r:id="rId16"/>
    <p:sldId id="289" r:id="rId17"/>
    <p:sldId id="290"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64A5F-A887-4002-96E3-E53126D154F9}" v="6" dt="2023-03-20T10:58:28.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591" autoAdjust="0"/>
    <p:restoredTop sz="94660"/>
  </p:normalViewPr>
  <p:slideViewPr>
    <p:cSldViewPr snapToGrid="0">
      <p:cViewPr varScale="1">
        <p:scale>
          <a:sx n="54" d="100"/>
          <a:sy n="54" d="100"/>
        </p:scale>
        <p:origin x="64"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30B2-9944-4A45-1740-B933835F98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9B6723-D440-5D45-3186-10159410C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8CD8B1-DFA2-9D0C-7A77-6430ED02E602}"/>
              </a:ext>
            </a:extLst>
          </p:cNvPr>
          <p:cNvSpPr>
            <a:spLocks noGrp="1"/>
          </p:cNvSpPr>
          <p:nvPr>
            <p:ph type="dt" sz="half" idx="10"/>
          </p:nvPr>
        </p:nvSpPr>
        <p:spPr/>
        <p:txBody>
          <a:bodyPr/>
          <a:lstStyle/>
          <a:p>
            <a:fld id="{336DC7E8-A79D-404A-AD60-8C5641DAD90C}" type="datetimeFigureOut">
              <a:rPr lang="en-GB" smtClean="0"/>
              <a:t>15/05/2023</a:t>
            </a:fld>
            <a:endParaRPr lang="en-GB"/>
          </a:p>
        </p:txBody>
      </p:sp>
      <p:sp>
        <p:nvSpPr>
          <p:cNvPr id="5" name="Footer Placeholder 4">
            <a:extLst>
              <a:ext uri="{FF2B5EF4-FFF2-40B4-BE49-F238E27FC236}">
                <a16:creationId xmlns:a16="http://schemas.microsoft.com/office/drawing/2014/main" id="{31A7AA55-5418-9F81-A3E8-1D01BDC9A8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8BD413-D45A-83B0-B556-8DD35CAAA8A4}"/>
              </a:ext>
            </a:extLst>
          </p:cNvPr>
          <p:cNvSpPr>
            <a:spLocks noGrp="1"/>
          </p:cNvSpPr>
          <p:nvPr>
            <p:ph type="sldNum" sz="quarter" idx="12"/>
          </p:nvPr>
        </p:nvSpPr>
        <p:spPr/>
        <p:txBody>
          <a:bodyPr/>
          <a:lstStyle/>
          <a:p>
            <a:fld id="{56D46F2A-954A-4455-AA91-3A3F12029839}" type="slidenum">
              <a:rPr lang="en-GB" smtClean="0"/>
              <a:t>‹#›</a:t>
            </a:fld>
            <a:endParaRPr lang="en-GB"/>
          </a:p>
        </p:txBody>
      </p:sp>
    </p:spTree>
    <p:extLst>
      <p:ext uri="{BB962C8B-B14F-4D97-AF65-F5344CB8AC3E}">
        <p14:creationId xmlns:p14="http://schemas.microsoft.com/office/powerpoint/2010/main" val="409807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82107-B127-1650-A346-57BBC7A3A6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D9D622-0899-C2EC-2DFA-27F9D9E63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DBD911-3E15-D7C4-A41A-3A93266A0728}"/>
              </a:ext>
            </a:extLst>
          </p:cNvPr>
          <p:cNvSpPr>
            <a:spLocks noGrp="1"/>
          </p:cNvSpPr>
          <p:nvPr>
            <p:ph type="dt" sz="half" idx="10"/>
          </p:nvPr>
        </p:nvSpPr>
        <p:spPr/>
        <p:txBody>
          <a:bodyPr/>
          <a:lstStyle/>
          <a:p>
            <a:fld id="{336DC7E8-A79D-404A-AD60-8C5641DAD90C}" type="datetimeFigureOut">
              <a:rPr lang="en-GB" smtClean="0"/>
              <a:t>15/05/2023</a:t>
            </a:fld>
            <a:endParaRPr lang="en-GB"/>
          </a:p>
        </p:txBody>
      </p:sp>
      <p:sp>
        <p:nvSpPr>
          <p:cNvPr id="5" name="Footer Placeholder 4">
            <a:extLst>
              <a:ext uri="{FF2B5EF4-FFF2-40B4-BE49-F238E27FC236}">
                <a16:creationId xmlns:a16="http://schemas.microsoft.com/office/drawing/2014/main" id="{08132460-A0EA-27B0-1E0F-19985195B9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8285BD-FDFE-D65F-EDEF-067FF5735DA3}"/>
              </a:ext>
            </a:extLst>
          </p:cNvPr>
          <p:cNvSpPr>
            <a:spLocks noGrp="1"/>
          </p:cNvSpPr>
          <p:nvPr>
            <p:ph type="sldNum" sz="quarter" idx="12"/>
          </p:nvPr>
        </p:nvSpPr>
        <p:spPr/>
        <p:txBody>
          <a:bodyPr/>
          <a:lstStyle/>
          <a:p>
            <a:fld id="{56D46F2A-954A-4455-AA91-3A3F12029839}" type="slidenum">
              <a:rPr lang="en-GB" smtClean="0"/>
              <a:t>‹#›</a:t>
            </a:fld>
            <a:endParaRPr lang="en-GB"/>
          </a:p>
        </p:txBody>
      </p:sp>
    </p:spTree>
    <p:extLst>
      <p:ext uri="{BB962C8B-B14F-4D97-AF65-F5344CB8AC3E}">
        <p14:creationId xmlns:p14="http://schemas.microsoft.com/office/powerpoint/2010/main" val="274520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55440B-3CBE-8CAD-6E6F-3E837524D8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449199-EC68-C85A-2A4C-E41B1CCD59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125612-0A05-83ED-4C69-670C254B41DC}"/>
              </a:ext>
            </a:extLst>
          </p:cNvPr>
          <p:cNvSpPr>
            <a:spLocks noGrp="1"/>
          </p:cNvSpPr>
          <p:nvPr>
            <p:ph type="dt" sz="half" idx="10"/>
          </p:nvPr>
        </p:nvSpPr>
        <p:spPr/>
        <p:txBody>
          <a:bodyPr/>
          <a:lstStyle/>
          <a:p>
            <a:fld id="{336DC7E8-A79D-404A-AD60-8C5641DAD90C}" type="datetimeFigureOut">
              <a:rPr lang="en-GB" smtClean="0"/>
              <a:t>15/05/2023</a:t>
            </a:fld>
            <a:endParaRPr lang="en-GB"/>
          </a:p>
        </p:txBody>
      </p:sp>
      <p:sp>
        <p:nvSpPr>
          <p:cNvPr id="5" name="Footer Placeholder 4">
            <a:extLst>
              <a:ext uri="{FF2B5EF4-FFF2-40B4-BE49-F238E27FC236}">
                <a16:creationId xmlns:a16="http://schemas.microsoft.com/office/drawing/2014/main" id="{BAA33340-B532-29A5-018A-CB0A670BFC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663A29-ED9E-F594-72D1-C92E1629D224}"/>
              </a:ext>
            </a:extLst>
          </p:cNvPr>
          <p:cNvSpPr>
            <a:spLocks noGrp="1"/>
          </p:cNvSpPr>
          <p:nvPr>
            <p:ph type="sldNum" sz="quarter" idx="12"/>
          </p:nvPr>
        </p:nvSpPr>
        <p:spPr/>
        <p:txBody>
          <a:bodyPr/>
          <a:lstStyle/>
          <a:p>
            <a:fld id="{56D46F2A-954A-4455-AA91-3A3F12029839}" type="slidenum">
              <a:rPr lang="en-GB" smtClean="0"/>
              <a:t>‹#›</a:t>
            </a:fld>
            <a:endParaRPr lang="en-GB"/>
          </a:p>
        </p:txBody>
      </p:sp>
    </p:spTree>
    <p:extLst>
      <p:ext uri="{BB962C8B-B14F-4D97-AF65-F5344CB8AC3E}">
        <p14:creationId xmlns:p14="http://schemas.microsoft.com/office/powerpoint/2010/main" val="86124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ECF1-AA37-663A-AB39-60059D2927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0936A5-D7FE-C8B3-E76B-E9C1E3422A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EC481E-9C17-1D87-E8B0-F60A213C2475}"/>
              </a:ext>
            </a:extLst>
          </p:cNvPr>
          <p:cNvSpPr>
            <a:spLocks noGrp="1"/>
          </p:cNvSpPr>
          <p:nvPr>
            <p:ph type="dt" sz="half" idx="10"/>
          </p:nvPr>
        </p:nvSpPr>
        <p:spPr/>
        <p:txBody>
          <a:bodyPr/>
          <a:lstStyle/>
          <a:p>
            <a:fld id="{336DC7E8-A79D-404A-AD60-8C5641DAD90C}" type="datetimeFigureOut">
              <a:rPr lang="en-GB" smtClean="0"/>
              <a:t>15/05/2023</a:t>
            </a:fld>
            <a:endParaRPr lang="en-GB"/>
          </a:p>
        </p:txBody>
      </p:sp>
      <p:sp>
        <p:nvSpPr>
          <p:cNvPr id="5" name="Footer Placeholder 4">
            <a:extLst>
              <a:ext uri="{FF2B5EF4-FFF2-40B4-BE49-F238E27FC236}">
                <a16:creationId xmlns:a16="http://schemas.microsoft.com/office/drawing/2014/main" id="{E6066FC8-AF53-0E5E-F429-ED0DC8CA37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78EFC9-0FD8-6AC3-C95D-5134D1AA4EF7}"/>
              </a:ext>
            </a:extLst>
          </p:cNvPr>
          <p:cNvSpPr>
            <a:spLocks noGrp="1"/>
          </p:cNvSpPr>
          <p:nvPr>
            <p:ph type="sldNum" sz="quarter" idx="12"/>
          </p:nvPr>
        </p:nvSpPr>
        <p:spPr/>
        <p:txBody>
          <a:bodyPr/>
          <a:lstStyle/>
          <a:p>
            <a:fld id="{56D46F2A-954A-4455-AA91-3A3F12029839}" type="slidenum">
              <a:rPr lang="en-GB" smtClean="0"/>
              <a:t>‹#›</a:t>
            </a:fld>
            <a:endParaRPr lang="en-GB"/>
          </a:p>
        </p:txBody>
      </p:sp>
    </p:spTree>
    <p:extLst>
      <p:ext uri="{BB962C8B-B14F-4D97-AF65-F5344CB8AC3E}">
        <p14:creationId xmlns:p14="http://schemas.microsoft.com/office/powerpoint/2010/main" val="304088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464E-4079-BD90-844E-A114BBC935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7C6EC6-8F04-A850-8FE1-669AE7FDCA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14E68F-BCCE-6164-7489-1B3B412D2374}"/>
              </a:ext>
            </a:extLst>
          </p:cNvPr>
          <p:cNvSpPr>
            <a:spLocks noGrp="1"/>
          </p:cNvSpPr>
          <p:nvPr>
            <p:ph type="dt" sz="half" idx="10"/>
          </p:nvPr>
        </p:nvSpPr>
        <p:spPr/>
        <p:txBody>
          <a:bodyPr/>
          <a:lstStyle/>
          <a:p>
            <a:fld id="{336DC7E8-A79D-404A-AD60-8C5641DAD90C}" type="datetimeFigureOut">
              <a:rPr lang="en-GB" smtClean="0"/>
              <a:t>15/05/2023</a:t>
            </a:fld>
            <a:endParaRPr lang="en-GB"/>
          </a:p>
        </p:txBody>
      </p:sp>
      <p:sp>
        <p:nvSpPr>
          <p:cNvPr id="5" name="Footer Placeholder 4">
            <a:extLst>
              <a:ext uri="{FF2B5EF4-FFF2-40B4-BE49-F238E27FC236}">
                <a16:creationId xmlns:a16="http://schemas.microsoft.com/office/drawing/2014/main" id="{84C2B496-89E4-183A-4B1F-4172F1344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F85BA2-B43C-8C85-778E-B1DBB99017C1}"/>
              </a:ext>
            </a:extLst>
          </p:cNvPr>
          <p:cNvSpPr>
            <a:spLocks noGrp="1"/>
          </p:cNvSpPr>
          <p:nvPr>
            <p:ph type="sldNum" sz="quarter" idx="12"/>
          </p:nvPr>
        </p:nvSpPr>
        <p:spPr/>
        <p:txBody>
          <a:bodyPr/>
          <a:lstStyle/>
          <a:p>
            <a:fld id="{56D46F2A-954A-4455-AA91-3A3F12029839}" type="slidenum">
              <a:rPr lang="en-GB" smtClean="0"/>
              <a:t>‹#›</a:t>
            </a:fld>
            <a:endParaRPr lang="en-GB"/>
          </a:p>
        </p:txBody>
      </p:sp>
    </p:spTree>
    <p:extLst>
      <p:ext uri="{BB962C8B-B14F-4D97-AF65-F5344CB8AC3E}">
        <p14:creationId xmlns:p14="http://schemas.microsoft.com/office/powerpoint/2010/main" val="126053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2592-CF53-5FD6-11F6-4B70299A99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D32144-0310-9989-EEC9-C3CF8FACC9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D26862-541D-16AE-538F-85229D7132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D076C0-0CA8-56C4-05F4-76E09A9CE13C}"/>
              </a:ext>
            </a:extLst>
          </p:cNvPr>
          <p:cNvSpPr>
            <a:spLocks noGrp="1"/>
          </p:cNvSpPr>
          <p:nvPr>
            <p:ph type="dt" sz="half" idx="10"/>
          </p:nvPr>
        </p:nvSpPr>
        <p:spPr/>
        <p:txBody>
          <a:bodyPr/>
          <a:lstStyle/>
          <a:p>
            <a:fld id="{336DC7E8-A79D-404A-AD60-8C5641DAD90C}" type="datetimeFigureOut">
              <a:rPr lang="en-GB" smtClean="0"/>
              <a:t>15/05/2023</a:t>
            </a:fld>
            <a:endParaRPr lang="en-GB"/>
          </a:p>
        </p:txBody>
      </p:sp>
      <p:sp>
        <p:nvSpPr>
          <p:cNvPr id="6" name="Footer Placeholder 5">
            <a:extLst>
              <a:ext uri="{FF2B5EF4-FFF2-40B4-BE49-F238E27FC236}">
                <a16:creationId xmlns:a16="http://schemas.microsoft.com/office/drawing/2014/main" id="{CBC714C7-5A00-11B5-1284-726DB03C61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D91F2E-51FB-95F1-E4D0-19F6FC2DE642}"/>
              </a:ext>
            </a:extLst>
          </p:cNvPr>
          <p:cNvSpPr>
            <a:spLocks noGrp="1"/>
          </p:cNvSpPr>
          <p:nvPr>
            <p:ph type="sldNum" sz="quarter" idx="12"/>
          </p:nvPr>
        </p:nvSpPr>
        <p:spPr/>
        <p:txBody>
          <a:bodyPr/>
          <a:lstStyle/>
          <a:p>
            <a:fld id="{56D46F2A-954A-4455-AA91-3A3F12029839}" type="slidenum">
              <a:rPr lang="en-GB" smtClean="0"/>
              <a:t>‹#›</a:t>
            </a:fld>
            <a:endParaRPr lang="en-GB"/>
          </a:p>
        </p:txBody>
      </p:sp>
    </p:spTree>
    <p:extLst>
      <p:ext uri="{BB962C8B-B14F-4D97-AF65-F5344CB8AC3E}">
        <p14:creationId xmlns:p14="http://schemas.microsoft.com/office/powerpoint/2010/main" val="418155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8865-A7FE-8C22-108F-0E9165F795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337297-02B1-DDF4-9A68-3A86A780E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0383C5-82BC-82A7-A08D-4D5DE6C06B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67B0AA-8CAE-622C-53E4-A796603F2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8764F1-06E6-8B0C-070F-4DD190A312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A2AA17-C163-BDA7-3640-F5BED99109B9}"/>
              </a:ext>
            </a:extLst>
          </p:cNvPr>
          <p:cNvSpPr>
            <a:spLocks noGrp="1"/>
          </p:cNvSpPr>
          <p:nvPr>
            <p:ph type="dt" sz="half" idx="10"/>
          </p:nvPr>
        </p:nvSpPr>
        <p:spPr/>
        <p:txBody>
          <a:bodyPr/>
          <a:lstStyle/>
          <a:p>
            <a:fld id="{336DC7E8-A79D-404A-AD60-8C5641DAD90C}" type="datetimeFigureOut">
              <a:rPr lang="en-GB" smtClean="0"/>
              <a:t>15/05/2023</a:t>
            </a:fld>
            <a:endParaRPr lang="en-GB"/>
          </a:p>
        </p:txBody>
      </p:sp>
      <p:sp>
        <p:nvSpPr>
          <p:cNvPr id="8" name="Footer Placeholder 7">
            <a:extLst>
              <a:ext uri="{FF2B5EF4-FFF2-40B4-BE49-F238E27FC236}">
                <a16:creationId xmlns:a16="http://schemas.microsoft.com/office/drawing/2014/main" id="{903A12A1-4337-ACDE-80B9-00B0EFEF11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6D3009-12AE-43D8-5B6F-6E6C7B25AEB8}"/>
              </a:ext>
            </a:extLst>
          </p:cNvPr>
          <p:cNvSpPr>
            <a:spLocks noGrp="1"/>
          </p:cNvSpPr>
          <p:nvPr>
            <p:ph type="sldNum" sz="quarter" idx="12"/>
          </p:nvPr>
        </p:nvSpPr>
        <p:spPr/>
        <p:txBody>
          <a:bodyPr/>
          <a:lstStyle/>
          <a:p>
            <a:fld id="{56D46F2A-954A-4455-AA91-3A3F12029839}" type="slidenum">
              <a:rPr lang="en-GB" smtClean="0"/>
              <a:t>‹#›</a:t>
            </a:fld>
            <a:endParaRPr lang="en-GB"/>
          </a:p>
        </p:txBody>
      </p:sp>
    </p:spTree>
    <p:extLst>
      <p:ext uri="{BB962C8B-B14F-4D97-AF65-F5344CB8AC3E}">
        <p14:creationId xmlns:p14="http://schemas.microsoft.com/office/powerpoint/2010/main" val="176398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4FA3-8626-397E-8215-BA7A63CF68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C2D5A7-E9A6-769F-9047-EF7C45F78139}"/>
              </a:ext>
            </a:extLst>
          </p:cNvPr>
          <p:cNvSpPr>
            <a:spLocks noGrp="1"/>
          </p:cNvSpPr>
          <p:nvPr>
            <p:ph type="dt" sz="half" idx="10"/>
          </p:nvPr>
        </p:nvSpPr>
        <p:spPr/>
        <p:txBody>
          <a:bodyPr/>
          <a:lstStyle/>
          <a:p>
            <a:fld id="{336DC7E8-A79D-404A-AD60-8C5641DAD90C}" type="datetimeFigureOut">
              <a:rPr lang="en-GB" smtClean="0"/>
              <a:t>15/05/2023</a:t>
            </a:fld>
            <a:endParaRPr lang="en-GB"/>
          </a:p>
        </p:txBody>
      </p:sp>
      <p:sp>
        <p:nvSpPr>
          <p:cNvPr id="4" name="Footer Placeholder 3">
            <a:extLst>
              <a:ext uri="{FF2B5EF4-FFF2-40B4-BE49-F238E27FC236}">
                <a16:creationId xmlns:a16="http://schemas.microsoft.com/office/drawing/2014/main" id="{84EF25DE-EA9B-DFB0-A778-4B84B7E6806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FCF2CD-23FD-5AB9-2BC9-B0C6F9744AAD}"/>
              </a:ext>
            </a:extLst>
          </p:cNvPr>
          <p:cNvSpPr>
            <a:spLocks noGrp="1"/>
          </p:cNvSpPr>
          <p:nvPr>
            <p:ph type="sldNum" sz="quarter" idx="12"/>
          </p:nvPr>
        </p:nvSpPr>
        <p:spPr/>
        <p:txBody>
          <a:bodyPr/>
          <a:lstStyle/>
          <a:p>
            <a:fld id="{56D46F2A-954A-4455-AA91-3A3F12029839}" type="slidenum">
              <a:rPr lang="en-GB" smtClean="0"/>
              <a:t>‹#›</a:t>
            </a:fld>
            <a:endParaRPr lang="en-GB"/>
          </a:p>
        </p:txBody>
      </p:sp>
    </p:spTree>
    <p:extLst>
      <p:ext uri="{BB962C8B-B14F-4D97-AF65-F5344CB8AC3E}">
        <p14:creationId xmlns:p14="http://schemas.microsoft.com/office/powerpoint/2010/main" val="88710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0927E7-4469-2691-5E09-4DCA20E091EA}"/>
              </a:ext>
            </a:extLst>
          </p:cNvPr>
          <p:cNvSpPr>
            <a:spLocks noGrp="1"/>
          </p:cNvSpPr>
          <p:nvPr>
            <p:ph type="dt" sz="half" idx="10"/>
          </p:nvPr>
        </p:nvSpPr>
        <p:spPr/>
        <p:txBody>
          <a:bodyPr/>
          <a:lstStyle/>
          <a:p>
            <a:fld id="{336DC7E8-A79D-404A-AD60-8C5641DAD90C}" type="datetimeFigureOut">
              <a:rPr lang="en-GB" smtClean="0"/>
              <a:t>15/05/2023</a:t>
            </a:fld>
            <a:endParaRPr lang="en-GB"/>
          </a:p>
        </p:txBody>
      </p:sp>
      <p:sp>
        <p:nvSpPr>
          <p:cNvPr id="3" name="Footer Placeholder 2">
            <a:extLst>
              <a:ext uri="{FF2B5EF4-FFF2-40B4-BE49-F238E27FC236}">
                <a16:creationId xmlns:a16="http://schemas.microsoft.com/office/drawing/2014/main" id="{77A3C718-A6A8-0D57-92CF-574350137E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D86FFB-9B4F-690C-653F-23A7378EBCC1}"/>
              </a:ext>
            </a:extLst>
          </p:cNvPr>
          <p:cNvSpPr>
            <a:spLocks noGrp="1"/>
          </p:cNvSpPr>
          <p:nvPr>
            <p:ph type="sldNum" sz="quarter" idx="12"/>
          </p:nvPr>
        </p:nvSpPr>
        <p:spPr/>
        <p:txBody>
          <a:bodyPr/>
          <a:lstStyle/>
          <a:p>
            <a:fld id="{56D46F2A-954A-4455-AA91-3A3F12029839}" type="slidenum">
              <a:rPr lang="en-GB" smtClean="0"/>
              <a:t>‹#›</a:t>
            </a:fld>
            <a:endParaRPr lang="en-GB"/>
          </a:p>
        </p:txBody>
      </p:sp>
    </p:spTree>
    <p:extLst>
      <p:ext uri="{BB962C8B-B14F-4D97-AF65-F5344CB8AC3E}">
        <p14:creationId xmlns:p14="http://schemas.microsoft.com/office/powerpoint/2010/main" val="275079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6CF8-025B-27BC-7B6F-0994B2E1D7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6CE60E-5C10-35C6-4584-7569220E8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0DA493-A272-BF58-8D54-698C7680E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CEB03-C2BF-D526-03F8-1C384799F866}"/>
              </a:ext>
            </a:extLst>
          </p:cNvPr>
          <p:cNvSpPr>
            <a:spLocks noGrp="1"/>
          </p:cNvSpPr>
          <p:nvPr>
            <p:ph type="dt" sz="half" idx="10"/>
          </p:nvPr>
        </p:nvSpPr>
        <p:spPr/>
        <p:txBody>
          <a:bodyPr/>
          <a:lstStyle/>
          <a:p>
            <a:fld id="{336DC7E8-A79D-404A-AD60-8C5641DAD90C}" type="datetimeFigureOut">
              <a:rPr lang="en-GB" smtClean="0"/>
              <a:t>15/05/2023</a:t>
            </a:fld>
            <a:endParaRPr lang="en-GB"/>
          </a:p>
        </p:txBody>
      </p:sp>
      <p:sp>
        <p:nvSpPr>
          <p:cNvPr id="6" name="Footer Placeholder 5">
            <a:extLst>
              <a:ext uri="{FF2B5EF4-FFF2-40B4-BE49-F238E27FC236}">
                <a16:creationId xmlns:a16="http://schemas.microsoft.com/office/drawing/2014/main" id="{D7D39412-ABBF-6CE5-3FD7-78593219B3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BB2A9B-2810-2863-809B-00B1E02E9940}"/>
              </a:ext>
            </a:extLst>
          </p:cNvPr>
          <p:cNvSpPr>
            <a:spLocks noGrp="1"/>
          </p:cNvSpPr>
          <p:nvPr>
            <p:ph type="sldNum" sz="quarter" idx="12"/>
          </p:nvPr>
        </p:nvSpPr>
        <p:spPr/>
        <p:txBody>
          <a:bodyPr/>
          <a:lstStyle/>
          <a:p>
            <a:fld id="{56D46F2A-954A-4455-AA91-3A3F12029839}" type="slidenum">
              <a:rPr lang="en-GB" smtClean="0"/>
              <a:t>‹#›</a:t>
            </a:fld>
            <a:endParaRPr lang="en-GB"/>
          </a:p>
        </p:txBody>
      </p:sp>
    </p:spTree>
    <p:extLst>
      <p:ext uri="{BB962C8B-B14F-4D97-AF65-F5344CB8AC3E}">
        <p14:creationId xmlns:p14="http://schemas.microsoft.com/office/powerpoint/2010/main" val="323958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5B660-EFA8-EE9C-E581-26FD9199D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0054FF-C01F-99C0-8F63-0D7E3C38B9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5DC1C3-AC27-3A03-05CD-FB8E1AC83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F4290-1575-9C27-E881-91969683414D}"/>
              </a:ext>
            </a:extLst>
          </p:cNvPr>
          <p:cNvSpPr>
            <a:spLocks noGrp="1"/>
          </p:cNvSpPr>
          <p:nvPr>
            <p:ph type="dt" sz="half" idx="10"/>
          </p:nvPr>
        </p:nvSpPr>
        <p:spPr/>
        <p:txBody>
          <a:bodyPr/>
          <a:lstStyle/>
          <a:p>
            <a:fld id="{336DC7E8-A79D-404A-AD60-8C5641DAD90C}" type="datetimeFigureOut">
              <a:rPr lang="en-GB" smtClean="0"/>
              <a:t>15/05/2023</a:t>
            </a:fld>
            <a:endParaRPr lang="en-GB"/>
          </a:p>
        </p:txBody>
      </p:sp>
      <p:sp>
        <p:nvSpPr>
          <p:cNvPr id="6" name="Footer Placeholder 5">
            <a:extLst>
              <a:ext uri="{FF2B5EF4-FFF2-40B4-BE49-F238E27FC236}">
                <a16:creationId xmlns:a16="http://schemas.microsoft.com/office/drawing/2014/main" id="{7123F335-392A-06C7-948E-F1340DF36F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56A0FA-41B6-14D4-6F6D-93652E03B8C5}"/>
              </a:ext>
            </a:extLst>
          </p:cNvPr>
          <p:cNvSpPr>
            <a:spLocks noGrp="1"/>
          </p:cNvSpPr>
          <p:nvPr>
            <p:ph type="sldNum" sz="quarter" idx="12"/>
          </p:nvPr>
        </p:nvSpPr>
        <p:spPr/>
        <p:txBody>
          <a:bodyPr/>
          <a:lstStyle/>
          <a:p>
            <a:fld id="{56D46F2A-954A-4455-AA91-3A3F12029839}" type="slidenum">
              <a:rPr lang="en-GB" smtClean="0"/>
              <a:t>‹#›</a:t>
            </a:fld>
            <a:endParaRPr lang="en-GB"/>
          </a:p>
        </p:txBody>
      </p:sp>
    </p:spTree>
    <p:extLst>
      <p:ext uri="{BB962C8B-B14F-4D97-AF65-F5344CB8AC3E}">
        <p14:creationId xmlns:p14="http://schemas.microsoft.com/office/powerpoint/2010/main" val="54629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C0D36-3A4C-E61E-0CE8-F1E6313F9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93F3E8-6E32-B08D-ED77-D99D77140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AA593F-0412-773B-5DC6-FC9B53973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DC7E8-A79D-404A-AD60-8C5641DAD90C}" type="datetimeFigureOut">
              <a:rPr lang="en-GB" smtClean="0"/>
              <a:t>15/05/2023</a:t>
            </a:fld>
            <a:endParaRPr lang="en-GB"/>
          </a:p>
        </p:txBody>
      </p:sp>
      <p:sp>
        <p:nvSpPr>
          <p:cNvPr id="5" name="Footer Placeholder 4">
            <a:extLst>
              <a:ext uri="{FF2B5EF4-FFF2-40B4-BE49-F238E27FC236}">
                <a16:creationId xmlns:a16="http://schemas.microsoft.com/office/drawing/2014/main" id="{29A1849A-1E3B-908B-C0D6-A0F21BEE79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A6D925-881B-CE4C-B4F7-67163FEC06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46F2A-954A-4455-AA91-3A3F12029839}" type="slidenum">
              <a:rPr lang="en-GB" smtClean="0"/>
              <a:t>‹#›</a:t>
            </a:fld>
            <a:endParaRPr lang="en-GB"/>
          </a:p>
        </p:txBody>
      </p:sp>
    </p:spTree>
    <p:extLst>
      <p:ext uri="{BB962C8B-B14F-4D97-AF65-F5344CB8AC3E}">
        <p14:creationId xmlns:p14="http://schemas.microsoft.com/office/powerpoint/2010/main" val="235163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ECE76D-9BCD-3C61-993E-73C01F1CCD8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315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970001-0ECA-1198-18DB-0ED4653FB8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98" r="10751" b="8798"/>
          <a:stretch/>
        </p:blipFill>
        <p:spPr bwMode="auto">
          <a:xfrm>
            <a:off x="4455411" y="10"/>
            <a:ext cx="7736587" cy="685799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A0CB062-635D-7F36-9F46-C52BF653849E}"/>
              </a:ext>
            </a:extLst>
          </p:cNvPr>
          <p:cNvSpPr/>
          <p:nvPr/>
        </p:nvSpPr>
        <p:spPr>
          <a:xfrm>
            <a:off x="371093" y="650240"/>
            <a:ext cx="3713227" cy="5197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0D266745-2937-1CC6-F3ED-BC8D73027379}"/>
              </a:ext>
            </a:extLst>
          </p:cNvPr>
          <p:cNvSpPr>
            <a:spLocks noGrp="1"/>
          </p:cNvSpPr>
          <p:nvPr>
            <p:ph idx="1"/>
          </p:nvPr>
        </p:nvSpPr>
        <p:spPr>
          <a:xfrm>
            <a:off x="576573" y="833260"/>
            <a:ext cx="5808989" cy="5413587"/>
          </a:xfrm>
        </p:spPr>
        <p:txBody>
          <a:bodyPr anchor="t">
            <a:normAutofit fontScale="92500" lnSpcReduction="20000"/>
          </a:bodyPr>
          <a:lstStyle/>
          <a:p>
            <a:pPr marL="0" indent="0">
              <a:lnSpc>
                <a:spcPct val="120000"/>
              </a:lnSpc>
              <a:buNone/>
            </a:pPr>
            <a:r>
              <a:rPr lang="en-GB" sz="3900" dirty="0"/>
              <a:t>Joshua, I will always be with you and help you as I helped Moses, and no one will ever be able to defeat you.</a:t>
            </a:r>
          </a:p>
          <a:p>
            <a:pPr marL="0" indent="0">
              <a:lnSpc>
                <a:spcPct val="120000"/>
              </a:lnSpc>
              <a:buNone/>
            </a:pPr>
            <a:r>
              <a:rPr lang="en-GB" sz="3900" dirty="0"/>
              <a:t>Long ago I promised the ancestors of Israel that I would give this land to their descendants. So be strong and brave! </a:t>
            </a:r>
          </a:p>
          <a:p>
            <a:pPr marL="0" indent="0">
              <a:buNone/>
            </a:pPr>
            <a:endParaRPr lang="en-GB" sz="3600" dirty="0"/>
          </a:p>
        </p:txBody>
      </p:sp>
    </p:spTree>
    <p:extLst>
      <p:ext uri="{BB962C8B-B14F-4D97-AF65-F5344CB8AC3E}">
        <p14:creationId xmlns:p14="http://schemas.microsoft.com/office/powerpoint/2010/main" val="221684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970001-0ECA-1198-18DB-0ED4653FB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00" b="2800"/>
          <a:stretch/>
        </p:blipFill>
        <p:spPr bwMode="auto">
          <a:xfrm>
            <a:off x="4489780" y="51375"/>
            <a:ext cx="7810931" cy="6857990"/>
          </a:xfrm>
          <a:prstGeom prst="rect">
            <a:avLst/>
          </a:prstGeom>
          <a:gradFill>
            <a:gsLst>
              <a:gs pos="7000">
                <a:schemeClr val="bg1">
                  <a:lumMod val="50000"/>
                  <a:lumOff val="50000"/>
                </a:schemeClr>
              </a:gs>
              <a:gs pos="0">
                <a:schemeClr val="bg1">
                  <a:lumMod val="11000"/>
                  <a:lumOff val="89000"/>
                </a:schemeClr>
              </a:gs>
              <a:gs pos="18000">
                <a:schemeClr val="bg1">
                  <a:alpha val="77000"/>
                  <a:lumMod val="34000"/>
                  <a:lumOff val="66000"/>
                </a:schemeClr>
              </a:gs>
              <a:gs pos="39000">
                <a:schemeClr val="accent5">
                  <a:lumMod val="7000"/>
                  <a:lumOff val="93000"/>
                  <a:alpha val="88000"/>
                </a:schemeClr>
              </a:gs>
              <a:gs pos="88000">
                <a:schemeClr val="accent1">
                  <a:lumMod val="45000"/>
                  <a:lumOff val="55000"/>
                </a:schemeClr>
              </a:gs>
              <a:gs pos="100000">
                <a:schemeClr val="accent1">
                  <a:lumMod val="30000"/>
                  <a:lumOff val="70000"/>
                </a:schemeClr>
              </a:gs>
            </a:gsLst>
            <a:lin ang="0" scaled="1"/>
          </a:gradFill>
          <a:effectLst>
            <a:softEdge rad="508000"/>
          </a:effec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0D266745-2937-1CC6-F3ED-BC8D73027379}"/>
              </a:ext>
            </a:extLst>
          </p:cNvPr>
          <p:cNvSpPr>
            <a:spLocks noGrp="1"/>
          </p:cNvSpPr>
          <p:nvPr>
            <p:ph idx="1"/>
          </p:nvPr>
        </p:nvSpPr>
        <p:spPr>
          <a:xfrm>
            <a:off x="568504" y="102740"/>
            <a:ext cx="6099424" cy="6857990"/>
          </a:xfrm>
          <a:gradFill>
            <a:gsLst>
              <a:gs pos="7000">
                <a:schemeClr val="bg1"/>
              </a:gs>
              <a:gs pos="0">
                <a:schemeClr val="bg1">
                  <a:lumMod val="11000"/>
                  <a:lumOff val="89000"/>
                </a:schemeClr>
              </a:gs>
              <a:gs pos="18000">
                <a:schemeClr val="bg1">
                  <a:alpha val="77000"/>
                  <a:lumMod val="34000"/>
                  <a:lumOff val="66000"/>
                </a:schemeClr>
              </a:gs>
              <a:gs pos="39000">
                <a:schemeClr val="bg1"/>
              </a:gs>
              <a:gs pos="70000">
                <a:srgbClr val="FFFFFF"/>
              </a:gs>
              <a:gs pos="83000">
                <a:schemeClr val="bg1">
                  <a:alpha val="65000"/>
                </a:schemeClr>
              </a:gs>
              <a:gs pos="100000">
                <a:schemeClr val="bg1">
                  <a:alpha val="29000"/>
                </a:schemeClr>
              </a:gs>
            </a:gsLst>
            <a:lin ang="0" scaled="1"/>
          </a:gradFill>
          <a:effectLst>
            <a:softEdge rad="152400"/>
          </a:effectLst>
        </p:spPr>
        <p:txBody>
          <a:bodyPr>
            <a:noAutofit/>
          </a:bodyPr>
          <a:lstStyle/>
          <a:p>
            <a:pPr marL="0" indent="0">
              <a:lnSpc>
                <a:spcPct val="110000"/>
              </a:lnSpc>
              <a:buNone/>
            </a:pPr>
            <a:endParaRPr lang="en-GB" sz="3600" dirty="0"/>
          </a:p>
          <a:p>
            <a:pPr marL="0" indent="0">
              <a:lnSpc>
                <a:spcPct val="100000"/>
              </a:lnSpc>
              <a:buNone/>
            </a:pPr>
            <a:r>
              <a:rPr lang="en-GB" sz="3600" dirty="0"/>
              <a:t>Be careful to do everything my servant Moses taught you. Never stop reading the Book of the Law he gave you. Day and night you must think about what it says. </a:t>
            </a:r>
          </a:p>
          <a:p>
            <a:pPr marL="0" indent="0">
              <a:lnSpc>
                <a:spcPct val="100000"/>
              </a:lnSpc>
              <a:buNone/>
            </a:pPr>
            <a:r>
              <a:rPr lang="en-GB" sz="3600" dirty="0"/>
              <a:t>If you obey it completely, you and Israel will be able to take this land. </a:t>
            </a:r>
          </a:p>
          <a:p>
            <a:pPr marL="0" indent="0">
              <a:lnSpc>
                <a:spcPct val="110000"/>
              </a:lnSpc>
              <a:buNone/>
            </a:pPr>
            <a:endParaRPr lang="en-GB" sz="3600" dirty="0"/>
          </a:p>
        </p:txBody>
      </p:sp>
    </p:spTree>
    <p:extLst>
      <p:ext uri="{BB962C8B-B14F-4D97-AF65-F5344CB8AC3E}">
        <p14:creationId xmlns:p14="http://schemas.microsoft.com/office/powerpoint/2010/main" val="81402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970001-0ECA-1198-18DB-0ED4653FB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615" b="12615"/>
          <a:stretch/>
        </p:blipFill>
        <p:spPr bwMode="auto">
          <a:xfrm>
            <a:off x="2623956"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0D266745-2937-1CC6-F3ED-BC8D73027379}"/>
              </a:ext>
            </a:extLst>
          </p:cNvPr>
          <p:cNvSpPr>
            <a:spLocks noGrp="1"/>
          </p:cNvSpPr>
          <p:nvPr>
            <p:ph idx="1"/>
          </p:nvPr>
        </p:nvSpPr>
        <p:spPr>
          <a:xfrm>
            <a:off x="560798" y="839309"/>
            <a:ext cx="5003800" cy="4351338"/>
          </a:xfrm>
        </p:spPr>
        <p:txBody>
          <a:bodyPr>
            <a:noAutofit/>
          </a:bodyPr>
          <a:lstStyle/>
          <a:p>
            <a:pPr marL="0" indent="0">
              <a:lnSpc>
                <a:spcPct val="100000"/>
              </a:lnSpc>
              <a:buNone/>
            </a:pPr>
            <a:r>
              <a:rPr lang="en-GB" sz="3600" dirty="0"/>
              <a:t>I’ve commanded you to be strong and brave. Don’t ever be afraid or discouraged! I am the LORD your God and I will be there to help you wherever you go. </a:t>
            </a:r>
          </a:p>
          <a:p>
            <a:pPr marL="0" indent="0">
              <a:lnSpc>
                <a:spcPct val="110000"/>
              </a:lnSpc>
              <a:buNone/>
            </a:pPr>
            <a:endParaRPr lang="en-GB" sz="3600" dirty="0"/>
          </a:p>
        </p:txBody>
      </p:sp>
    </p:spTree>
    <p:extLst>
      <p:ext uri="{BB962C8B-B14F-4D97-AF65-F5344CB8AC3E}">
        <p14:creationId xmlns:p14="http://schemas.microsoft.com/office/powerpoint/2010/main" val="14786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63891B-7D03-0151-9174-7FFF5D455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FB07DC3-3CDC-546D-7801-743726880EF5}"/>
              </a:ext>
            </a:extLst>
          </p:cNvPr>
          <p:cNvSpPr>
            <a:spLocks noGrp="1"/>
          </p:cNvSpPr>
          <p:nvPr>
            <p:ph idx="1"/>
          </p:nvPr>
        </p:nvSpPr>
        <p:spPr>
          <a:xfrm>
            <a:off x="736258" y="1181412"/>
            <a:ext cx="10515600" cy="4351338"/>
          </a:xfrm>
          <a:solidFill>
            <a:schemeClr val="bg1">
              <a:alpha val="80000"/>
            </a:schemeClr>
          </a:solidFill>
        </p:spPr>
        <p:txBody>
          <a:bodyPr>
            <a:normAutofit/>
          </a:bodyPr>
          <a:lstStyle/>
          <a:p>
            <a:pPr marL="0" indent="0">
              <a:lnSpc>
                <a:spcPct val="108000"/>
              </a:lnSpc>
              <a:buNone/>
            </a:pPr>
            <a:r>
              <a:rPr lang="en-GB" sz="4400" b="1" dirty="0"/>
              <a:t>Joshua 1:9 </a:t>
            </a:r>
            <a:r>
              <a:rPr lang="en-GB" sz="3200" b="1" dirty="0"/>
              <a:t>(CEV)</a:t>
            </a:r>
          </a:p>
          <a:p>
            <a:pPr marL="0" indent="0">
              <a:lnSpc>
                <a:spcPct val="114000"/>
              </a:lnSpc>
              <a:buNone/>
            </a:pPr>
            <a:r>
              <a:rPr lang="en-GB" sz="3600" b="1" dirty="0"/>
              <a:t>I’ve commanded you to be strong and brave. </a:t>
            </a:r>
          </a:p>
          <a:p>
            <a:pPr marL="0" indent="0">
              <a:lnSpc>
                <a:spcPct val="114000"/>
              </a:lnSpc>
              <a:buNone/>
            </a:pPr>
            <a:r>
              <a:rPr lang="en-GB" sz="3600" b="1" dirty="0"/>
              <a:t>Don’t ever be afraid or discouraged! </a:t>
            </a:r>
          </a:p>
          <a:p>
            <a:pPr marL="0" indent="0">
              <a:lnSpc>
                <a:spcPct val="114000"/>
              </a:lnSpc>
              <a:buNone/>
            </a:pPr>
            <a:r>
              <a:rPr lang="en-GB" sz="3600" b="1" dirty="0"/>
              <a:t>I am the LORD your God, and I will be there to help you wherever you go.</a:t>
            </a:r>
          </a:p>
        </p:txBody>
      </p:sp>
    </p:spTree>
    <p:extLst>
      <p:ext uri="{BB962C8B-B14F-4D97-AF65-F5344CB8AC3E}">
        <p14:creationId xmlns:p14="http://schemas.microsoft.com/office/powerpoint/2010/main" val="1373413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63891B-7D03-0151-9174-7FFF5D455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FB07DC3-3CDC-546D-7801-743726880EF5}"/>
              </a:ext>
            </a:extLst>
          </p:cNvPr>
          <p:cNvSpPr>
            <a:spLocks noGrp="1"/>
          </p:cNvSpPr>
          <p:nvPr>
            <p:ph idx="1"/>
          </p:nvPr>
        </p:nvSpPr>
        <p:spPr>
          <a:xfrm>
            <a:off x="838200" y="1439830"/>
            <a:ext cx="10515600" cy="3867666"/>
          </a:xfrm>
          <a:solidFill>
            <a:schemeClr val="bg1">
              <a:alpha val="80000"/>
            </a:schemeClr>
          </a:solidFill>
        </p:spPr>
        <p:txBody>
          <a:bodyPr>
            <a:normAutofit/>
          </a:bodyPr>
          <a:lstStyle/>
          <a:p>
            <a:pPr marL="0" indent="0" algn="ctr">
              <a:lnSpc>
                <a:spcPct val="114000"/>
              </a:lnSpc>
              <a:buNone/>
            </a:pPr>
            <a:endParaRPr lang="en-GB" sz="3600" b="1" i="1" dirty="0"/>
          </a:p>
          <a:p>
            <a:pPr marL="0" indent="0" algn="ctr">
              <a:lnSpc>
                <a:spcPct val="114000"/>
              </a:lnSpc>
              <a:buNone/>
            </a:pPr>
            <a:r>
              <a:rPr lang="en-GB" sz="3600" b="1" i="1" dirty="0"/>
              <a:t>Say together:</a:t>
            </a:r>
          </a:p>
          <a:p>
            <a:pPr marL="0" indent="0" algn="ctr">
              <a:lnSpc>
                <a:spcPct val="114000"/>
              </a:lnSpc>
              <a:buNone/>
            </a:pPr>
            <a:endParaRPr lang="en-GB" sz="1400" b="1" i="1" dirty="0"/>
          </a:p>
          <a:p>
            <a:pPr marL="0" indent="0" algn="ctr">
              <a:lnSpc>
                <a:spcPct val="114000"/>
              </a:lnSpc>
              <a:buNone/>
            </a:pPr>
            <a:r>
              <a:rPr lang="en-GB" sz="3600" b="1" dirty="0"/>
              <a:t>Because God is with us, we can be strong and brave.</a:t>
            </a:r>
          </a:p>
        </p:txBody>
      </p:sp>
    </p:spTree>
    <p:extLst>
      <p:ext uri="{BB962C8B-B14F-4D97-AF65-F5344CB8AC3E}">
        <p14:creationId xmlns:p14="http://schemas.microsoft.com/office/powerpoint/2010/main" val="375848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63891B-7D03-0151-9174-7FFF5D455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FB07DC3-3CDC-546D-7801-743726880EF5}"/>
              </a:ext>
            </a:extLst>
          </p:cNvPr>
          <p:cNvSpPr>
            <a:spLocks noGrp="1"/>
          </p:cNvSpPr>
          <p:nvPr>
            <p:ph idx="1"/>
          </p:nvPr>
        </p:nvSpPr>
        <p:spPr>
          <a:xfrm>
            <a:off x="736258" y="1797638"/>
            <a:ext cx="10515600" cy="3370710"/>
          </a:xfrm>
          <a:solidFill>
            <a:schemeClr val="bg1">
              <a:alpha val="80000"/>
            </a:schemeClr>
          </a:solidFill>
        </p:spPr>
        <p:txBody>
          <a:bodyPr>
            <a:normAutofit/>
          </a:bodyPr>
          <a:lstStyle/>
          <a:p>
            <a:pPr marL="0" indent="0">
              <a:lnSpc>
                <a:spcPct val="108000"/>
              </a:lnSpc>
              <a:buNone/>
            </a:pPr>
            <a:r>
              <a:rPr lang="en-GB" sz="4400" b="1" dirty="0"/>
              <a:t>Joshua 1:9 </a:t>
            </a:r>
            <a:r>
              <a:rPr lang="en-GB" sz="3200" b="1" dirty="0"/>
              <a:t>(CEV)</a:t>
            </a:r>
          </a:p>
          <a:p>
            <a:pPr marL="0" indent="0">
              <a:lnSpc>
                <a:spcPct val="114000"/>
              </a:lnSpc>
              <a:buNone/>
            </a:pPr>
            <a:r>
              <a:rPr lang="en-GB" sz="3600" b="1" dirty="0"/>
              <a:t>Don’t ever be afraid or discouraged! </a:t>
            </a:r>
          </a:p>
          <a:p>
            <a:pPr marL="0" indent="0">
              <a:lnSpc>
                <a:spcPct val="114000"/>
              </a:lnSpc>
              <a:buNone/>
            </a:pPr>
            <a:r>
              <a:rPr lang="en-GB" sz="3600" b="1" dirty="0"/>
              <a:t>I am the LORD your God, and I will be there to help you wherever you go.</a:t>
            </a:r>
          </a:p>
        </p:txBody>
      </p:sp>
    </p:spTree>
    <p:extLst>
      <p:ext uri="{BB962C8B-B14F-4D97-AF65-F5344CB8AC3E}">
        <p14:creationId xmlns:p14="http://schemas.microsoft.com/office/powerpoint/2010/main" val="1240720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63891B-7D03-0151-9174-7FFF5D455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929D0450-D938-741D-F23F-21B9747DDB83}"/>
              </a:ext>
            </a:extLst>
          </p:cNvPr>
          <p:cNvSpPr>
            <a:spLocks noGrp="1"/>
          </p:cNvSpPr>
          <p:nvPr>
            <p:ph idx="1"/>
          </p:nvPr>
        </p:nvSpPr>
        <p:spPr>
          <a:xfrm>
            <a:off x="838200" y="922459"/>
            <a:ext cx="10515600" cy="4921751"/>
          </a:xfrm>
          <a:solidFill>
            <a:schemeClr val="bg1">
              <a:alpha val="80000"/>
            </a:schemeClr>
          </a:solidFill>
        </p:spPr>
        <p:txBody>
          <a:bodyPr>
            <a:normAutofit/>
          </a:bodyPr>
          <a:lstStyle/>
          <a:p>
            <a:pPr marL="0" indent="0">
              <a:buNone/>
            </a:pPr>
            <a:endParaRPr lang="en-GB" sz="3200" dirty="0">
              <a:solidFill>
                <a:schemeClr val="bg1"/>
              </a:solidFill>
            </a:endParaRPr>
          </a:p>
          <a:p>
            <a:pPr marL="0" indent="0" algn="ctr">
              <a:lnSpc>
                <a:spcPct val="114000"/>
              </a:lnSpc>
              <a:buNone/>
            </a:pPr>
            <a:r>
              <a:rPr lang="en-GB" sz="3600" b="1" i="1" dirty="0"/>
              <a:t>Chat together:</a:t>
            </a:r>
          </a:p>
          <a:p>
            <a:pPr marL="0" indent="0">
              <a:lnSpc>
                <a:spcPct val="114000"/>
              </a:lnSpc>
              <a:buNone/>
            </a:pPr>
            <a:endParaRPr lang="en-GB" sz="1400" b="1" dirty="0"/>
          </a:p>
          <a:p>
            <a:pPr marL="0" indent="0">
              <a:lnSpc>
                <a:spcPct val="114000"/>
              </a:lnSpc>
              <a:buNone/>
            </a:pPr>
            <a:r>
              <a:rPr lang="en-GB" sz="3600" b="1" dirty="0"/>
              <a:t>Can you think of a time when you faced change at school or home or work? Maybe a new baby, a new job, a house move? How did knowing God was with you help you be strong and brave?</a:t>
            </a:r>
          </a:p>
        </p:txBody>
      </p:sp>
    </p:spTree>
    <p:extLst>
      <p:ext uri="{BB962C8B-B14F-4D97-AF65-F5344CB8AC3E}">
        <p14:creationId xmlns:p14="http://schemas.microsoft.com/office/powerpoint/2010/main" val="157772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63891B-7D03-0151-9174-7FFF5D455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44A78262-0937-708C-819E-3E18F8EB3541}"/>
              </a:ext>
            </a:extLst>
          </p:cNvPr>
          <p:cNvSpPr>
            <a:spLocks noGrp="1"/>
          </p:cNvSpPr>
          <p:nvPr>
            <p:ph idx="1"/>
          </p:nvPr>
        </p:nvSpPr>
        <p:spPr>
          <a:xfrm>
            <a:off x="736258" y="1181412"/>
            <a:ext cx="10515600" cy="4351338"/>
          </a:xfrm>
          <a:solidFill>
            <a:schemeClr val="bg1"/>
          </a:solidFill>
        </p:spPr>
        <p:txBody>
          <a:bodyPr>
            <a:normAutofit/>
          </a:bodyPr>
          <a:lstStyle/>
          <a:p>
            <a:pPr marL="0" indent="0">
              <a:buNone/>
            </a:pPr>
            <a:r>
              <a:rPr lang="en-GB" sz="4400" b="1" dirty="0"/>
              <a:t>Joshua 1:9 </a:t>
            </a:r>
          </a:p>
          <a:p>
            <a:pPr marL="0" indent="0">
              <a:lnSpc>
                <a:spcPct val="114000"/>
              </a:lnSpc>
              <a:buNone/>
            </a:pPr>
            <a:r>
              <a:rPr lang="en-GB" sz="4000" b="1" dirty="0">
                <a:solidFill>
                  <a:srgbClr val="C00000"/>
                </a:solidFill>
              </a:rPr>
              <a:t>I’ve commanded you to be strong and brave. </a:t>
            </a:r>
          </a:p>
          <a:p>
            <a:pPr marL="0" indent="0">
              <a:lnSpc>
                <a:spcPct val="114000"/>
              </a:lnSpc>
              <a:buNone/>
            </a:pPr>
            <a:r>
              <a:rPr lang="en-GB" sz="4000" b="1" dirty="0">
                <a:solidFill>
                  <a:srgbClr val="00B050"/>
                </a:solidFill>
              </a:rPr>
              <a:t>Don’t ever be afraid or discouraged! </a:t>
            </a:r>
          </a:p>
          <a:p>
            <a:pPr marL="0" indent="0">
              <a:lnSpc>
                <a:spcPct val="114000"/>
              </a:lnSpc>
              <a:buNone/>
            </a:pPr>
            <a:r>
              <a:rPr lang="en-GB" sz="4000" b="1" dirty="0">
                <a:solidFill>
                  <a:srgbClr val="0070C0"/>
                </a:solidFill>
              </a:rPr>
              <a:t>I am the LORD your God, </a:t>
            </a:r>
          </a:p>
          <a:p>
            <a:pPr marL="0" indent="0">
              <a:lnSpc>
                <a:spcPct val="114000"/>
              </a:lnSpc>
              <a:buNone/>
            </a:pPr>
            <a:r>
              <a:rPr lang="en-GB" sz="4000" b="1" dirty="0">
                <a:solidFill>
                  <a:srgbClr val="7030A0"/>
                </a:solidFill>
              </a:rPr>
              <a:t>and I will be there to help you wherever you go.</a:t>
            </a:r>
          </a:p>
        </p:txBody>
      </p:sp>
    </p:spTree>
    <p:extLst>
      <p:ext uri="{BB962C8B-B14F-4D97-AF65-F5344CB8AC3E}">
        <p14:creationId xmlns:p14="http://schemas.microsoft.com/office/powerpoint/2010/main" val="887052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63891B-7D03-0151-9174-7FFF5D455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FB07DC3-3CDC-546D-7801-743726880EF5}"/>
              </a:ext>
            </a:extLst>
          </p:cNvPr>
          <p:cNvSpPr>
            <a:spLocks noGrp="1"/>
          </p:cNvSpPr>
          <p:nvPr>
            <p:ph idx="1"/>
          </p:nvPr>
        </p:nvSpPr>
        <p:spPr>
          <a:xfrm>
            <a:off x="838200" y="1439830"/>
            <a:ext cx="10515600" cy="3867666"/>
          </a:xfrm>
          <a:solidFill>
            <a:schemeClr val="bg1">
              <a:alpha val="80000"/>
            </a:schemeClr>
          </a:solidFill>
        </p:spPr>
        <p:txBody>
          <a:bodyPr>
            <a:normAutofit/>
          </a:bodyPr>
          <a:lstStyle/>
          <a:p>
            <a:pPr marL="0" indent="0" algn="ctr">
              <a:lnSpc>
                <a:spcPct val="114000"/>
              </a:lnSpc>
              <a:buNone/>
            </a:pPr>
            <a:endParaRPr lang="en-GB" sz="3600" b="1" i="1" dirty="0"/>
          </a:p>
          <a:p>
            <a:pPr marL="0" indent="0" algn="ctr">
              <a:lnSpc>
                <a:spcPct val="114000"/>
              </a:lnSpc>
              <a:buNone/>
            </a:pPr>
            <a:r>
              <a:rPr lang="en-GB" sz="3600" b="1" i="1" dirty="0"/>
              <a:t>Say together:</a:t>
            </a:r>
          </a:p>
          <a:p>
            <a:pPr marL="0" indent="0" algn="ctr">
              <a:lnSpc>
                <a:spcPct val="114000"/>
              </a:lnSpc>
              <a:buNone/>
            </a:pPr>
            <a:endParaRPr lang="en-GB" sz="1400" b="1" i="1" dirty="0"/>
          </a:p>
          <a:p>
            <a:pPr marL="0" indent="0" algn="ctr">
              <a:lnSpc>
                <a:spcPct val="114000"/>
              </a:lnSpc>
              <a:buNone/>
            </a:pPr>
            <a:r>
              <a:rPr lang="en-GB" sz="3600" b="1" dirty="0"/>
              <a:t>Because You are with us, we can be strong and brave!</a:t>
            </a:r>
          </a:p>
        </p:txBody>
      </p:sp>
    </p:spTree>
    <p:extLst>
      <p:ext uri="{BB962C8B-B14F-4D97-AF65-F5344CB8AC3E}">
        <p14:creationId xmlns:p14="http://schemas.microsoft.com/office/powerpoint/2010/main" val="34830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963891B-7D03-0151-9174-7FFF5D455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FB07DC3-3CDC-546D-7801-743726880EF5}"/>
              </a:ext>
            </a:extLst>
          </p:cNvPr>
          <p:cNvSpPr>
            <a:spLocks noGrp="1"/>
          </p:cNvSpPr>
          <p:nvPr>
            <p:ph idx="1"/>
          </p:nvPr>
        </p:nvSpPr>
        <p:spPr>
          <a:xfrm>
            <a:off x="736258" y="1181412"/>
            <a:ext cx="10515600" cy="4351338"/>
          </a:xfrm>
          <a:solidFill>
            <a:schemeClr val="bg1">
              <a:alpha val="80000"/>
            </a:schemeClr>
          </a:solidFill>
        </p:spPr>
        <p:txBody>
          <a:bodyPr>
            <a:normAutofit/>
          </a:bodyPr>
          <a:lstStyle/>
          <a:p>
            <a:pPr marL="0" indent="0">
              <a:lnSpc>
                <a:spcPct val="108000"/>
              </a:lnSpc>
              <a:buNone/>
            </a:pPr>
            <a:r>
              <a:rPr lang="en-GB" sz="4400" b="1" dirty="0"/>
              <a:t>Joshua 1:9 </a:t>
            </a:r>
            <a:r>
              <a:rPr lang="en-GB" sz="3200" dirty="0"/>
              <a:t>(CEV)</a:t>
            </a:r>
          </a:p>
          <a:p>
            <a:pPr marL="0" indent="0">
              <a:lnSpc>
                <a:spcPct val="114000"/>
              </a:lnSpc>
              <a:buNone/>
            </a:pPr>
            <a:r>
              <a:rPr lang="en-GB" sz="3600" b="1" dirty="0"/>
              <a:t>I’ve commanded you to be strong and brave. </a:t>
            </a:r>
          </a:p>
          <a:p>
            <a:pPr marL="0" indent="0">
              <a:lnSpc>
                <a:spcPct val="114000"/>
              </a:lnSpc>
              <a:buNone/>
            </a:pPr>
            <a:r>
              <a:rPr lang="en-GB" sz="3600" b="1" dirty="0"/>
              <a:t>Don’t ever be afraid or discouraged! </a:t>
            </a:r>
          </a:p>
          <a:p>
            <a:pPr marL="0" indent="0">
              <a:lnSpc>
                <a:spcPct val="114000"/>
              </a:lnSpc>
              <a:buNone/>
            </a:pPr>
            <a:r>
              <a:rPr lang="en-GB" sz="3600" b="1" dirty="0"/>
              <a:t>I am the Lord your God, and I will be there to help you wherever you go.</a:t>
            </a:r>
          </a:p>
        </p:txBody>
      </p:sp>
    </p:spTree>
    <p:extLst>
      <p:ext uri="{BB962C8B-B14F-4D97-AF65-F5344CB8AC3E}">
        <p14:creationId xmlns:p14="http://schemas.microsoft.com/office/powerpoint/2010/main" val="256225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90955A4-E164-7A9B-A222-870332CC3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sp>
        <p:nvSpPr>
          <p:cNvPr id="3" name="Content Placeholder 2">
            <a:extLst>
              <a:ext uri="{FF2B5EF4-FFF2-40B4-BE49-F238E27FC236}">
                <a16:creationId xmlns:a16="http://schemas.microsoft.com/office/drawing/2014/main" id="{3FB07DC3-3CDC-546D-7801-743726880EF5}"/>
              </a:ext>
            </a:extLst>
          </p:cNvPr>
          <p:cNvSpPr>
            <a:spLocks noGrp="1"/>
          </p:cNvSpPr>
          <p:nvPr>
            <p:ph idx="1"/>
          </p:nvPr>
        </p:nvSpPr>
        <p:spPr>
          <a:xfrm>
            <a:off x="838200" y="1125434"/>
            <a:ext cx="10515600" cy="4877804"/>
          </a:xfrm>
          <a:solidFill>
            <a:schemeClr val="bg1">
              <a:alpha val="80000"/>
            </a:schemeClr>
          </a:solidFill>
        </p:spPr>
        <p:txBody>
          <a:bodyPr>
            <a:normAutofit/>
          </a:bodyPr>
          <a:lstStyle/>
          <a:p>
            <a:pPr marL="0" indent="0">
              <a:lnSpc>
                <a:spcPct val="108000"/>
              </a:lnSpc>
              <a:buNone/>
            </a:pPr>
            <a:r>
              <a:rPr lang="en-GB" sz="3600" dirty="0"/>
              <a:t>Lord God, how awesome you are! 		   </a:t>
            </a:r>
          </a:p>
          <a:p>
            <a:pPr marL="0" indent="0">
              <a:lnSpc>
                <a:spcPct val="108000"/>
              </a:lnSpc>
              <a:buNone/>
            </a:pPr>
            <a:r>
              <a:rPr lang="en-GB" sz="3600" dirty="0"/>
              <a:t>You flung the stars into space. You made the mountains and the sea, and you made us. </a:t>
            </a:r>
          </a:p>
          <a:p>
            <a:pPr marL="0" indent="0">
              <a:lnSpc>
                <a:spcPct val="108000"/>
              </a:lnSpc>
              <a:buNone/>
            </a:pPr>
            <a:r>
              <a:rPr lang="en-GB" sz="3600" dirty="0"/>
              <a:t>Thank you that you pour your love upon us. Thank you that you care for us as a Father loves his children. Thank you that you promise to be with us.</a:t>
            </a:r>
          </a:p>
          <a:p>
            <a:pPr marL="0" indent="0">
              <a:lnSpc>
                <a:spcPct val="108000"/>
              </a:lnSpc>
              <a:buNone/>
            </a:pPr>
            <a:r>
              <a:rPr lang="en-GB" sz="3600" b="1" dirty="0"/>
              <a:t>Lord God, we are really thankful.</a:t>
            </a:r>
          </a:p>
        </p:txBody>
      </p:sp>
    </p:spTree>
    <p:extLst>
      <p:ext uri="{BB962C8B-B14F-4D97-AF65-F5344CB8AC3E}">
        <p14:creationId xmlns:p14="http://schemas.microsoft.com/office/powerpoint/2010/main" val="381494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90955A4-E164-7A9B-A222-870332CC3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sp>
        <p:nvSpPr>
          <p:cNvPr id="6" name="Content Placeholder 2">
            <a:extLst>
              <a:ext uri="{FF2B5EF4-FFF2-40B4-BE49-F238E27FC236}">
                <a16:creationId xmlns:a16="http://schemas.microsoft.com/office/drawing/2014/main" id="{8376329D-EBC8-1E44-7667-EA59E0BF124B}"/>
              </a:ext>
            </a:extLst>
          </p:cNvPr>
          <p:cNvSpPr>
            <a:spLocks noGrp="1"/>
          </p:cNvSpPr>
          <p:nvPr>
            <p:ph idx="1"/>
          </p:nvPr>
        </p:nvSpPr>
        <p:spPr>
          <a:xfrm>
            <a:off x="838199" y="1457397"/>
            <a:ext cx="10515600" cy="3943203"/>
          </a:xfrm>
          <a:solidFill>
            <a:schemeClr val="bg1">
              <a:alpha val="80000"/>
            </a:schemeClr>
          </a:solidFill>
        </p:spPr>
        <p:txBody>
          <a:bodyPr>
            <a:normAutofit/>
          </a:bodyPr>
          <a:lstStyle/>
          <a:p>
            <a:pPr marL="0" indent="0">
              <a:lnSpc>
                <a:spcPct val="108000"/>
              </a:lnSpc>
              <a:buNone/>
            </a:pPr>
            <a:r>
              <a:rPr lang="en-GB" sz="3600" dirty="0"/>
              <a:t>We thank you for the summer holidays.</a:t>
            </a:r>
          </a:p>
          <a:p>
            <a:pPr marL="0" indent="0">
              <a:lnSpc>
                <a:spcPct val="108000"/>
              </a:lnSpc>
              <a:buNone/>
            </a:pPr>
            <a:r>
              <a:rPr lang="en-GB" sz="3600" dirty="0"/>
              <a:t>We thank you for time outdoors exploring your wonderful creation.</a:t>
            </a:r>
          </a:p>
          <a:p>
            <a:pPr marL="0" indent="0">
              <a:lnSpc>
                <a:spcPct val="108000"/>
              </a:lnSpc>
              <a:spcAft>
                <a:spcPts val="1000"/>
              </a:spcAft>
              <a:buNone/>
            </a:pPr>
            <a:r>
              <a:rPr lang="en-GB" sz="3600" dirty="0"/>
              <a:t>We thank you for time spent with family and friends.</a:t>
            </a:r>
          </a:p>
          <a:p>
            <a:pPr marL="0" indent="0">
              <a:buNone/>
            </a:pPr>
            <a:r>
              <a:rPr lang="en-GB" sz="3600" b="1" dirty="0"/>
              <a:t>Lord God, we are really thankful.</a:t>
            </a:r>
          </a:p>
        </p:txBody>
      </p:sp>
    </p:spTree>
    <p:extLst>
      <p:ext uri="{BB962C8B-B14F-4D97-AF65-F5344CB8AC3E}">
        <p14:creationId xmlns:p14="http://schemas.microsoft.com/office/powerpoint/2010/main" val="278536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90955A4-E164-7A9B-A222-870332CC3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sp>
        <p:nvSpPr>
          <p:cNvPr id="6" name="Content Placeholder 2">
            <a:extLst>
              <a:ext uri="{FF2B5EF4-FFF2-40B4-BE49-F238E27FC236}">
                <a16:creationId xmlns:a16="http://schemas.microsoft.com/office/drawing/2014/main" id="{8376329D-EBC8-1E44-7667-EA59E0BF124B}"/>
              </a:ext>
            </a:extLst>
          </p:cNvPr>
          <p:cNvSpPr>
            <a:spLocks noGrp="1"/>
          </p:cNvSpPr>
          <p:nvPr>
            <p:ph idx="1"/>
          </p:nvPr>
        </p:nvSpPr>
        <p:spPr>
          <a:xfrm>
            <a:off x="838199" y="1457397"/>
            <a:ext cx="10515600" cy="3943203"/>
          </a:xfrm>
          <a:solidFill>
            <a:schemeClr val="bg1">
              <a:alpha val="80000"/>
            </a:schemeClr>
          </a:solidFill>
        </p:spPr>
        <p:txBody>
          <a:bodyPr>
            <a:normAutofit/>
          </a:bodyPr>
          <a:lstStyle/>
          <a:p>
            <a:pPr marL="0" indent="0">
              <a:lnSpc>
                <a:spcPct val="108000"/>
              </a:lnSpc>
              <a:buNone/>
            </a:pPr>
            <a:r>
              <a:rPr lang="en-GB" sz="3600" dirty="0"/>
              <a:t>Forgive us when we forget to thank you.</a:t>
            </a:r>
          </a:p>
          <a:p>
            <a:pPr marL="0" indent="0">
              <a:lnSpc>
                <a:spcPct val="108000"/>
              </a:lnSpc>
              <a:buNone/>
            </a:pPr>
            <a:r>
              <a:rPr lang="en-GB" sz="3600" dirty="0"/>
              <a:t>Forgive us when we ignore you and shut you out.</a:t>
            </a:r>
          </a:p>
          <a:p>
            <a:pPr marL="0" indent="0">
              <a:lnSpc>
                <a:spcPct val="108000"/>
              </a:lnSpc>
              <a:spcAft>
                <a:spcPts val="1000"/>
              </a:spcAft>
              <a:buNone/>
            </a:pPr>
            <a:r>
              <a:rPr lang="en-GB" sz="3600" dirty="0"/>
              <a:t>We remember that friendship with you came at a cost – the cost of your giving Jesus, your one and only Son.</a:t>
            </a:r>
          </a:p>
          <a:p>
            <a:pPr marL="0" indent="0">
              <a:buNone/>
            </a:pPr>
            <a:r>
              <a:rPr lang="en-GB" sz="3600" b="1" dirty="0"/>
              <a:t>Lord God, we are really thankful.</a:t>
            </a:r>
          </a:p>
        </p:txBody>
      </p:sp>
    </p:spTree>
    <p:extLst>
      <p:ext uri="{BB962C8B-B14F-4D97-AF65-F5344CB8AC3E}">
        <p14:creationId xmlns:p14="http://schemas.microsoft.com/office/powerpoint/2010/main" val="144232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90955A4-E164-7A9B-A222-870332CC3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sp>
        <p:nvSpPr>
          <p:cNvPr id="6" name="Content Placeholder 2">
            <a:extLst>
              <a:ext uri="{FF2B5EF4-FFF2-40B4-BE49-F238E27FC236}">
                <a16:creationId xmlns:a16="http://schemas.microsoft.com/office/drawing/2014/main" id="{8376329D-EBC8-1E44-7667-EA59E0BF124B}"/>
              </a:ext>
            </a:extLst>
          </p:cNvPr>
          <p:cNvSpPr>
            <a:spLocks noGrp="1"/>
          </p:cNvSpPr>
          <p:nvPr>
            <p:ph idx="1"/>
          </p:nvPr>
        </p:nvSpPr>
        <p:spPr>
          <a:xfrm>
            <a:off x="838199" y="1457397"/>
            <a:ext cx="10515600" cy="3943203"/>
          </a:xfrm>
          <a:solidFill>
            <a:schemeClr val="bg1">
              <a:alpha val="80000"/>
            </a:schemeClr>
          </a:solidFill>
        </p:spPr>
        <p:txBody>
          <a:bodyPr>
            <a:normAutofit/>
          </a:bodyPr>
          <a:lstStyle/>
          <a:p>
            <a:pPr marL="0" indent="0">
              <a:lnSpc>
                <a:spcPct val="108000"/>
              </a:lnSpc>
              <a:buNone/>
            </a:pPr>
            <a:r>
              <a:rPr lang="en-GB" sz="3600" dirty="0"/>
              <a:t>We thank you for Jesus, for his death and resurrection,    and his victory over sin and death.</a:t>
            </a:r>
          </a:p>
          <a:p>
            <a:pPr marL="0" indent="0">
              <a:lnSpc>
                <a:spcPct val="108000"/>
              </a:lnSpc>
              <a:buNone/>
            </a:pPr>
            <a:r>
              <a:rPr lang="en-GB" sz="3600" dirty="0"/>
              <a:t>Lord, we worship you. You are our God, and we are your children.</a:t>
            </a:r>
          </a:p>
          <a:p>
            <a:pPr marL="0" indent="0">
              <a:lnSpc>
                <a:spcPct val="108000"/>
              </a:lnSpc>
              <a:buNone/>
            </a:pPr>
            <a:r>
              <a:rPr lang="en-GB" sz="3600" dirty="0"/>
              <a:t>Help us to listen to what you want to say to us today.</a:t>
            </a:r>
          </a:p>
          <a:p>
            <a:pPr marL="0" indent="0">
              <a:buNone/>
            </a:pPr>
            <a:r>
              <a:rPr lang="en-GB" sz="3600" b="1" dirty="0"/>
              <a:t>Amen.</a:t>
            </a:r>
          </a:p>
        </p:txBody>
      </p:sp>
    </p:spTree>
    <p:extLst>
      <p:ext uri="{BB962C8B-B14F-4D97-AF65-F5344CB8AC3E}">
        <p14:creationId xmlns:p14="http://schemas.microsoft.com/office/powerpoint/2010/main" val="284636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970001-0ECA-1198-18DB-0ED4653FB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81" b="12881"/>
          <a:stretch/>
        </p:blipFill>
        <p:spPr bwMode="auto">
          <a:xfrm>
            <a:off x="2745876"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8FA449-64FE-2032-C618-3BFC838B0F78}"/>
              </a:ext>
            </a:extLst>
          </p:cNvPr>
          <p:cNvSpPr>
            <a:spLocks noGrp="1"/>
          </p:cNvSpPr>
          <p:nvPr>
            <p:ph type="title"/>
          </p:nvPr>
        </p:nvSpPr>
        <p:spPr>
          <a:xfrm>
            <a:off x="611258" y="262385"/>
            <a:ext cx="3822189" cy="1899912"/>
          </a:xfrm>
        </p:spPr>
        <p:txBody>
          <a:bodyPr>
            <a:normAutofit/>
          </a:bodyPr>
          <a:lstStyle/>
          <a:p>
            <a:r>
              <a:rPr lang="en-GB" sz="3600" b="1" dirty="0">
                <a:latin typeface="+mn-lt"/>
              </a:rPr>
              <a:t>Joshua</a:t>
            </a:r>
            <a:r>
              <a:rPr lang="en-GB" sz="3600" b="1" dirty="0"/>
              <a:t> </a:t>
            </a:r>
            <a:r>
              <a:rPr lang="en-GB" sz="3600" b="1" dirty="0">
                <a:latin typeface="+mn-lt"/>
              </a:rPr>
              <a:t>1:1-9</a:t>
            </a:r>
            <a:r>
              <a:rPr lang="en-GB" sz="3600" b="1" dirty="0"/>
              <a:t> </a:t>
            </a:r>
            <a:r>
              <a:rPr lang="en-GB" sz="2400" b="1" dirty="0"/>
              <a:t>(CEV)</a:t>
            </a:r>
            <a:endParaRPr lang="en-GB" sz="3600" b="1" dirty="0"/>
          </a:p>
        </p:txBody>
      </p:sp>
      <p:sp>
        <p:nvSpPr>
          <p:cNvPr id="6" name="Content Placeholder 5">
            <a:extLst>
              <a:ext uri="{FF2B5EF4-FFF2-40B4-BE49-F238E27FC236}">
                <a16:creationId xmlns:a16="http://schemas.microsoft.com/office/drawing/2014/main" id="{0D266745-2937-1CC6-F3ED-BC8D73027379}"/>
              </a:ext>
            </a:extLst>
          </p:cNvPr>
          <p:cNvSpPr>
            <a:spLocks noGrp="1"/>
          </p:cNvSpPr>
          <p:nvPr>
            <p:ph idx="1"/>
          </p:nvPr>
        </p:nvSpPr>
        <p:spPr>
          <a:xfrm>
            <a:off x="611258" y="1846175"/>
            <a:ext cx="3822189" cy="4351338"/>
          </a:xfrm>
        </p:spPr>
        <p:txBody>
          <a:bodyPr>
            <a:normAutofit/>
          </a:bodyPr>
          <a:lstStyle/>
          <a:p>
            <a:pPr marL="0" indent="0">
              <a:lnSpc>
                <a:spcPct val="100000"/>
              </a:lnSpc>
              <a:buNone/>
            </a:pPr>
            <a:r>
              <a:rPr lang="en-GB" sz="3600" dirty="0"/>
              <a:t>Moses, the LORD’s servant, was dead. So the LORD spoke to Joshua son of Nun, who had been the assistant of Moses. </a:t>
            </a:r>
          </a:p>
        </p:txBody>
      </p:sp>
    </p:spTree>
    <p:extLst>
      <p:ext uri="{BB962C8B-B14F-4D97-AF65-F5344CB8AC3E}">
        <p14:creationId xmlns:p14="http://schemas.microsoft.com/office/powerpoint/2010/main" val="331372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970001-0ECA-1198-18DB-0ED4653FB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24" b="5724"/>
          <a:stretch/>
        </p:blipFill>
        <p:spPr bwMode="auto">
          <a:xfrm>
            <a:off x="3895195" y="0"/>
            <a:ext cx="82866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0D266745-2937-1CC6-F3ED-BC8D73027379}"/>
              </a:ext>
            </a:extLst>
          </p:cNvPr>
          <p:cNvSpPr>
            <a:spLocks noGrp="1"/>
          </p:cNvSpPr>
          <p:nvPr>
            <p:ph idx="1"/>
          </p:nvPr>
        </p:nvSpPr>
        <p:spPr>
          <a:xfrm>
            <a:off x="559888" y="818761"/>
            <a:ext cx="3822189" cy="4351338"/>
          </a:xfrm>
        </p:spPr>
        <p:txBody>
          <a:bodyPr>
            <a:noAutofit/>
          </a:bodyPr>
          <a:lstStyle/>
          <a:p>
            <a:pPr marL="0" indent="0">
              <a:lnSpc>
                <a:spcPct val="100000"/>
              </a:lnSpc>
              <a:buNone/>
            </a:pPr>
            <a:r>
              <a:rPr lang="en-GB" sz="3600" dirty="0"/>
              <a:t>The LORD said: “My servant Moses is dead. Now you must lead Israel across the Jordan River into the land I’m giving all of you. </a:t>
            </a:r>
          </a:p>
        </p:txBody>
      </p:sp>
    </p:spTree>
    <p:extLst>
      <p:ext uri="{BB962C8B-B14F-4D97-AF65-F5344CB8AC3E}">
        <p14:creationId xmlns:p14="http://schemas.microsoft.com/office/powerpoint/2010/main" val="155051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5000">
              <a:srgbClr val="FFFFFF"/>
            </a:gs>
            <a:gs pos="63000">
              <a:schemeClr val="bg1"/>
            </a:gs>
            <a:gs pos="88000">
              <a:schemeClr val="bg1"/>
            </a:gs>
            <a:gs pos="100000">
              <a:schemeClr val="bg1"/>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970001-0ECA-1198-18DB-0ED4653FB8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34" r="13710" b="7634"/>
          <a:stretch/>
        </p:blipFill>
        <p:spPr bwMode="auto">
          <a:xfrm>
            <a:off x="5030107" y="0"/>
            <a:ext cx="716189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2C388A3-0FD1-BEFC-B8F5-0947DB4A6E5E}"/>
              </a:ext>
            </a:extLst>
          </p:cNvPr>
          <p:cNvSpPr/>
          <p:nvPr/>
        </p:nvSpPr>
        <p:spPr>
          <a:xfrm>
            <a:off x="30480" y="0"/>
            <a:ext cx="12161520" cy="6858000"/>
          </a:xfrm>
          <a:prstGeom prst="rect">
            <a:avLst/>
          </a:prstGeom>
          <a:gradFill flip="none" rotWithShape="1">
            <a:gsLst>
              <a:gs pos="5000">
                <a:srgbClr val="EAF0F9">
                  <a:alpha val="36000"/>
                </a:srgbClr>
              </a:gs>
              <a:gs pos="0">
                <a:srgbClr val="D5E0F2">
                  <a:alpha val="18000"/>
                </a:srgbClr>
              </a:gs>
              <a:gs pos="28000">
                <a:schemeClr val="bg1">
                  <a:alpha val="31000"/>
                </a:schemeClr>
              </a:gs>
              <a:gs pos="39000">
                <a:schemeClr val="accent5">
                  <a:lumMod val="7000"/>
                  <a:lumOff val="93000"/>
                  <a:alpha val="88000"/>
                </a:schemeClr>
              </a:gs>
              <a:gs pos="88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0D266745-2937-1CC6-F3ED-BC8D73027379}"/>
              </a:ext>
            </a:extLst>
          </p:cNvPr>
          <p:cNvSpPr>
            <a:spLocks noGrp="1"/>
          </p:cNvSpPr>
          <p:nvPr>
            <p:ph idx="1"/>
          </p:nvPr>
        </p:nvSpPr>
        <p:spPr>
          <a:xfrm>
            <a:off x="575920" y="839485"/>
            <a:ext cx="7390263" cy="6100707"/>
          </a:xfrm>
        </p:spPr>
        <p:txBody>
          <a:bodyPr>
            <a:noAutofit/>
          </a:bodyPr>
          <a:lstStyle/>
          <a:p>
            <a:pPr marL="0" indent="0">
              <a:lnSpc>
                <a:spcPct val="100000"/>
              </a:lnSpc>
              <a:buNone/>
            </a:pPr>
            <a:r>
              <a:rPr lang="en-GB" sz="3600" dirty="0"/>
              <a:t>Wherever you go, I’ll give you that land, as I promised Moses. It will reach from the Southern Desert to the Lebanon Mountains in the north, and to the northeast as far as the great Euphrates River. It will include the land of the Hittites, and the land from here at the Jordan River to the Mediterranean Sea on the west. </a:t>
            </a:r>
          </a:p>
          <a:p>
            <a:pPr marL="0" indent="0">
              <a:lnSpc>
                <a:spcPct val="100000"/>
              </a:lnSpc>
              <a:buNone/>
            </a:pPr>
            <a:endParaRPr lang="en-GB" sz="3600" dirty="0"/>
          </a:p>
        </p:txBody>
      </p:sp>
    </p:spTree>
    <p:extLst>
      <p:ext uri="{BB962C8B-B14F-4D97-AF65-F5344CB8AC3E}">
        <p14:creationId xmlns:p14="http://schemas.microsoft.com/office/powerpoint/2010/main" val="636153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708</Words>
  <Application>Microsoft Office PowerPoint</Application>
  <PresentationFormat>Widescreen</PresentationFormat>
  <Paragraphs>54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Joshua 1:1-9 (CEV)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McDowall</dc:creator>
  <cp:lastModifiedBy>Elizabeth McDowall</cp:lastModifiedBy>
  <cp:revision>11</cp:revision>
  <dcterms:created xsi:type="dcterms:W3CDTF">2023-02-03T14:42:46Z</dcterms:created>
  <dcterms:modified xsi:type="dcterms:W3CDTF">2023-05-15T15:13:23Z</dcterms:modified>
</cp:coreProperties>
</file>